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xls" ContentType="application/vnd.ms-exce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Default Extension="gif" ContentType="image/gif"/>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3"/>
  </p:notesMasterIdLst>
  <p:handoutMasterIdLst>
    <p:handoutMasterId r:id="rId34"/>
  </p:handoutMasterIdLst>
  <p:sldIdLst>
    <p:sldId id="1855" r:id="rId2"/>
    <p:sldId id="1856" r:id="rId3"/>
    <p:sldId id="1857" r:id="rId4"/>
    <p:sldId id="1858" r:id="rId5"/>
    <p:sldId id="1859" r:id="rId6"/>
    <p:sldId id="1860" r:id="rId7"/>
    <p:sldId id="1861" r:id="rId8"/>
    <p:sldId id="1862" r:id="rId9"/>
    <p:sldId id="1863" r:id="rId10"/>
    <p:sldId id="1864" r:id="rId11"/>
    <p:sldId id="1865" r:id="rId12"/>
    <p:sldId id="1866" r:id="rId13"/>
    <p:sldId id="1867" r:id="rId14"/>
    <p:sldId id="1868" r:id="rId15"/>
    <p:sldId id="1869" r:id="rId16"/>
    <p:sldId id="1870" r:id="rId17"/>
    <p:sldId id="1871" r:id="rId18"/>
    <p:sldId id="1872" r:id="rId19"/>
    <p:sldId id="1873" r:id="rId20"/>
    <p:sldId id="1874" r:id="rId21"/>
    <p:sldId id="1875" r:id="rId22"/>
    <p:sldId id="1876" r:id="rId23"/>
    <p:sldId id="1877" r:id="rId24"/>
    <p:sldId id="1878" r:id="rId25"/>
    <p:sldId id="1879" r:id="rId26"/>
    <p:sldId id="1880" r:id="rId27"/>
    <p:sldId id="1881" r:id="rId28"/>
    <p:sldId id="1882" r:id="rId29"/>
    <p:sldId id="1883" r:id="rId30"/>
    <p:sldId id="1884" r:id="rId31"/>
    <p:sldId id="3010" r:id="rId32"/>
  </p:sldIdLst>
  <p:sldSz cx="9144000" cy="5143500" type="screen16x9"/>
  <p:notesSz cx="10234613" cy="7099300"/>
  <p:defaultTex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CC"/>
    <a:srgbClr val="CC0000"/>
    <a:srgbClr val="FFFFFF"/>
    <a:srgbClr val="66CCFF"/>
    <a:srgbClr val="3333CC"/>
    <a:srgbClr val="3333FF"/>
    <a:srgbClr val="6699FF"/>
    <a:srgbClr val="3366FF"/>
    <a:srgbClr val="FFFFCC"/>
    <a:srgbClr val="99CCFF"/>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01" autoAdjust="0"/>
    <p:restoredTop sz="95062" autoAdjust="0"/>
  </p:normalViewPr>
  <p:slideViewPr>
    <p:cSldViewPr>
      <p:cViewPr varScale="1">
        <p:scale>
          <a:sx n="85" d="100"/>
          <a:sy n="85" d="100"/>
        </p:scale>
        <p:origin x="-732" y="-9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0" d="100"/>
        <a:sy n="60" d="100"/>
      </p:scale>
      <p:origin x="0" y="0"/>
    </p:cViewPr>
  </p:sorterViewPr>
  <p:notesViewPr>
    <p:cSldViewPr>
      <p:cViewPr varScale="1">
        <p:scale>
          <a:sx n="44" d="100"/>
          <a:sy n="44" d="100"/>
        </p:scale>
        <p:origin x="-2602" y="-99"/>
      </p:cViewPr>
      <p:guideLst>
        <p:guide orient="horz" pos="2236"/>
        <p:guide pos="3224"/>
      </p:guideLst>
    </p:cSldViewPr>
  </p:notesViewPr>
  <p:gridSpacing cx="93633925" cy="9363392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image" Target="../media/image2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5810" name="Rectangle 2"/>
          <p:cNvSpPr>
            <a:spLocks noGrp="1" noChangeArrowheads="1"/>
          </p:cNvSpPr>
          <p:nvPr>
            <p:ph type="hdr" sz="quarter"/>
          </p:nvPr>
        </p:nvSpPr>
        <p:spPr bwMode="auto">
          <a:xfrm>
            <a:off x="1" y="0"/>
            <a:ext cx="4435304" cy="354580"/>
          </a:xfrm>
          <a:prstGeom prst="rect">
            <a:avLst/>
          </a:prstGeom>
          <a:noFill/>
          <a:ln w="9525">
            <a:noFill/>
            <a:miter lim="800000"/>
            <a:headEnd/>
            <a:tailEnd/>
          </a:ln>
          <a:effectLst/>
        </p:spPr>
        <p:txBody>
          <a:bodyPr vert="horz" wrap="square" lIns="90693" tIns="45347" rIns="90693" bIns="45347" numCol="1" anchor="t" anchorCtr="0" compatLnSpc="1">
            <a:prstTxWarp prst="textNoShape">
              <a:avLst/>
            </a:prstTxWarp>
          </a:bodyPr>
          <a:lstStyle>
            <a:lvl1pPr defTabSz="906463">
              <a:defRPr sz="1100" b="0"/>
            </a:lvl1pPr>
          </a:lstStyle>
          <a:p>
            <a:endParaRPr lang="en-US" altLang="zh-TW"/>
          </a:p>
        </p:txBody>
      </p:sp>
      <p:sp>
        <p:nvSpPr>
          <p:cNvPr id="375811" name="Rectangle 3"/>
          <p:cNvSpPr>
            <a:spLocks noGrp="1" noChangeArrowheads="1"/>
          </p:cNvSpPr>
          <p:nvPr>
            <p:ph type="dt" sz="quarter" idx="1"/>
          </p:nvPr>
        </p:nvSpPr>
        <p:spPr bwMode="auto">
          <a:xfrm>
            <a:off x="5797022" y="0"/>
            <a:ext cx="4435304" cy="354580"/>
          </a:xfrm>
          <a:prstGeom prst="rect">
            <a:avLst/>
          </a:prstGeom>
          <a:noFill/>
          <a:ln w="9525">
            <a:noFill/>
            <a:miter lim="800000"/>
            <a:headEnd/>
            <a:tailEnd/>
          </a:ln>
          <a:effectLst/>
        </p:spPr>
        <p:txBody>
          <a:bodyPr vert="horz" wrap="square" lIns="90693" tIns="45347" rIns="90693" bIns="45347" numCol="1" anchor="t" anchorCtr="0" compatLnSpc="1">
            <a:prstTxWarp prst="textNoShape">
              <a:avLst/>
            </a:prstTxWarp>
          </a:bodyPr>
          <a:lstStyle>
            <a:lvl1pPr algn="r" defTabSz="906463">
              <a:defRPr sz="1100" b="0"/>
            </a:lvl1pPr>
          </a:lstStyle>
          <a:p>
            <a:endParaRPr lang="en-US" altLang="zh-TW"/>
          </a:p>
        </p:txBody>
      </p:sp>
      <p:sp>
        <p:nvSpPr>
          <p:cNvPr id="375812" name="Rectangle 4"/>
          <p:cNvSpPr>
            <a:spLocks noGrp="1" noChangeArrowheads="1"/>
          </p:cNvSpPr>
          <p:nvPr>
            <p:ph type="ftr" sz="quarter" idx="2"/>
          </p:nvPr>
        </p:nvSpPr>
        <p:spPr bwMode="auto">
          <a:xfrm>
            <a:off x="1" y="6743619"/>
            <a:ext cx="4435304" cy="354580"/>
          </a:xfrm>
          <a:prstGeom prst="rect">
            <a:avLst/>
          </a:prstGeom>
          <a:noFill/>
          <a:ln w="9525">
            <a:noFill/>
            <a:miter lim="800000"/>
            <a:headEnd/>
            <a:tailEnd/>
          </a:ln>
          <a:effectLst/>
        </p:spPr>
        <p:txBody>
          <a:bodyPr vert="horz" wrap="square" lIns="90693" tIns="45347" rIns="90693" bIns="45347" numCol="1" anchor="b" anchorCtr="0" compatLnSpc="1">
            <a:prstTxWarp prst="textNoShape">
              <a:avLst/>
            </a:prstTxWarp>
          </a:bodyPr>
          <a:lstStyle>
            <a:lvl1pPr defTabSz="906463">
              <a:defRPr sz="1100" b="0"/>
            </a:lvl1pPr>
          </a:lstStyle>
          <a:p>
            <a:endParaRPr lang="en-US" altLang="zh-TW"/>
          </a:p>
        </p:txBody>
      </p:sp>
      <p:sp>
        <p:nvSpPr>
          <p:cNvPr id="375813" name="Rectangle 5"/>
          <p:cNvSpPr>
            <a:spLocks noGrp="1" noChangeArrowheads="1"/>
          </p:cNvSpPr>
          <p:nvPr>
            <p:ph type="sldNum" sz="quarter" idx="3"/>
          </p:nvPr>
        </p:nvSpPr>
        <p:spPr bwMode="auto">
          <a:xfrm>
            <a:off x="5797022" y="6743619"/>
            <a:ext cx="4435304" cy="354580"/>
          </a:xfrm>
          <a:prstGeom prst="rect">
            <a:avLst/>
          </a:prstGeom>
          <a:noFill/>
          <a:ln w="9525">
            <a:noFill/>
            <a:miter lim="800000"/>
            <a:headEnd/>
            <a:tailEnd/>
          </a:ln>
          <a:effectLst/>
        </p:spPr>
        <p:txBody>
          <a:bodyPr vert="horz" wrap="square" lIns="90693" tIns="45347" rIns="90693" bIns="45347" numCol="1" anchor="b" anchorCtr="0" compatLnSpc="1">
            <a:prstTxWarp prst="textNoShape">
              <a:avLst/>
            </a:prstTxWarp>
          </a:bodyPr>
          <a:lstStyle>
            <a:lvl1pPr algn="r" defTabSz="906463">
              <a:defRPr sz="1100" b="0"/>
            </a:lvl1pPr>
          </a:lstStyle>
          <a:p>
            <a:fld id="{EE834688-C85D-4269-AC7A-81E0638460AF}" type="slidenum">
              <a:rPr lang="zh-TW" altLang="en-US"/>
              <a:pPr/>
              <a:t>‹#›</a:t>
            </a:fld>
            <a:endParaRPr lang="en-US" altLang="zh-TW"/>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1" y="0"/>
            <a:ext cx="4435304" cy="354580"/>
          </a:xfrm>
          <a:prstGeom prst="rect">
            <a:avLst/>
          </a:prstGeom>
          <a:noFill/>
          <a:ln w="9525">
            <a:noFill/>
            <a:miter lim="800000"/>
            <a:headEnd/>
            <a:tailEnd/>
          </a:ln>
          <a:effectLst/>
        </p:spPr>
        <p:txBody>
          <a:bodyPr vert="horz" wrap="square" lIns="98239" tIns="49119" rIns="98239" bIns="49119" numCol="1" anchor="t" anchorCtr="0" compatLnSpc="1">
            <a:prstTxWarp prst="textNoShape">
              <a:avLst/>
            </a:prstTxWarp>
          </a:bodyPr>
          <a:lstStyle>
            <a:lvl1pPr defTabSz="982663">
              <a:defRPr sz="1200" b="0"/>
            </a:lvl1pPr>
          </a:lstStyle>
          <a:p>
            <a:endParaRPr lang="en-US" altLang="zh-TW"/>
          </a:p>
        </p:txBody>
      </p:sp>
      <p:sp>
        <p:nvSpPr>
          <p:cNvPr id="4099" name="Rectangle 3"/>
          <p:cNvSpPr>
            <a:spLocks noGrp="1" noChangeArrowheads="1"/>
          </p:cNvSpPr>
          <p:nvPr>
            <p:ph type="dt" idx="1"/>
          </p:nvPr>
        </p:nvSpPr>
        <p:spPr bwMode="auto">
          <a:xfrm>
            <a:off x="5797022" y="0"/>
            <a:ext cx="4435304" cy="354580"/>
          </a:xfrm>
          <a:prstGeom prst="rect">
            <a:avLst/>
          </a:prstGeom>
          <a:noFill/>
          <a:ln w="9525">
            <a:noFill/>
            <a:miter lim="800000"/>
            <a:headEnd/>
            <a:tailEnd/>
          </a:ln>
          <a:effectLst/>
        </p:spPr>
        <p:txBody>
          <a:bodyPr vert="horz" wrap="square" lIns="98239" tIns="49119" rIns="98239" bIns="49119" numCol="1" anchor="t" anchorCtr="0" compatLnSpc="1">
            <a:prstTxWarp prst="textNoShape">
              <a:avLst/>
            </a:prstTxWarp>
          </a:bodyPr>
          <a:lstStyle>
            <a:lvl1pPr algn="r" defTabSz="982663">
              <a:defRPr sz="1200" b="0"/>
            </a:lvl1pPr>
          </a:lstStyle>
          <a:p>
            <a:endParaRPr lang="en-US" altLang="zh-TW"/>
          </a:p>
        </p:txBody>
      </p:sp>
      <p:sp>
        <p:nvSpPr>
          <p:cNvPr id="5124" name="Rectangle 4"/>
          <p:cNvSpPr>
            <a:spLocks noGrp="1" noRot="1" noChangeAspect="1" noChangeArrowheads="1" noTextEdit="1"/>
          </p:cNvSpPr>
          <p:nvPr>
            <p:ph type="sldImg" idx="2"/>
          </p:nvPr>
        </p:nvSpPr>
        <p:spPr bwMode="auto">
          <a:xfrm>
            <a:off x="2752725" y="533400"/>
            <a:ext cx="4730750" cy="266065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1025292" y="3371809"/>
            <a:ext cx="8184029" cy="3194520"/>
          </a:xfrm>
          <a:prstGeom prst="rect">
            <a:avLst/>
          </a:prstGeom>
          <a:noFill/>
          <a:ln w="9525">
            <a:noFill/>
            <a:miter lim="800000"/>
            <a:headEnd/>
            <a:tailEnd/>
          </a:ln>
          <a:effectLst/>
        </p:spPr>
        <p:txBody>
          <a:bodyPr vert="horz" wrap="square" lIns="98239" tIns="49119" rIns="98239" bIns="49119" numCol="1" anchor="t" anchorCtr="0" compatLnSpc="1">
            <a:prstTxWarp prst="textNoShape">
              <a:avLst/>
            </a:prstTxWarp>
          </a:bodyPr>
          <a:lstStyle/>
          <a:p>
            <a:pPr lvl="0"/>
            <a:r>
              <a:rPr lang="en-US" altLang="zh-TW" noProof="0" smtClean="0"/>
              <a:t>Click to edit Master text styles</a:t>
            </a:r>
          </a:p>
          <a:p>
            <a:pPr lvl="1"/>
            <a:r>
              <a:rPr lang="en-US" altLang="zh-TW" noProof="0" smtClean="0"/>
              <a:t>Second level</a:t>
            </a:r>
          </a:p>
          <a:p>
            <a:pPr lvl="2"/>
            <a:r>
              <a:rPr lang="en-US" altLang="zh-TW" noProof="0" smtClean="0"/>
              <a:t>Third level</a:t>
            </a:r>
          </a:p>
          <a:p>
            <a:pPr lvl="3"/>
            <a:r>
              <a:rPr lang="en-US" altLang="zh-TW" noProof="0" smtClean="0"/>
              <a:t>Fourth level</a:t>
            </a:r>
          </a:p>
          <a:p>
            <a:pPr lvl="4"/>
            <a:r>
              <a:rPr lang="en-US" altLang="zh-TW" noProof="0" smtClean="0"/>
              <a:t>Fifth level</a:t>
            </a:r>
          </a:p>
        </p:txBody>
      </p:sp>
      <p:sp>
        <p:nvSpPr>
          <p:cNvPr id="4102" name="Rectangle 6"/>
          <p:cNvSpPr>
            <a:spLocks noGrp="1" noChangeArrowheads="1"/>
          </p:cNvSpPr>
          <p:nvPr>
            <p:ph type="ftr" sz="quarter" idx="4"/>
          </p:nvPr>
        </p:nvSpPr>
        <p:spPr bwMode="auto">
          <a:xfrm>
            <a:off x="1" y="6743619"/>
            <a:ext cx="4435304" cy="354580"/>
          </a:xfrm>
          <a:prstGeom prst="rect">
            <a:avLst/>
          </a:prstGeom>
          <a:noFill/>
          <a:ln w="9525">
            <a:noFill/>
            <a:miter lim="800000"/>
            <a:headEnd/>
            <a:tailEnd/>
          </a:ln>
          <a:effectLst/>
        </p:spPr>
        <p:txBody>
          <a:bodyPr vert="horz" wrap="square" lIns="98239" tIns="49119" rIns="98239" bIns="49119" numCol="1" anchor="b" anchorCtr="0" compatLnSpc="1">
            <a:prstTxWarp prst="textNoShape">
              <a:avLst/>
            </a:prstTxWarp>
          </a:bodyPr>
          <a:lstStyle>
            <a:lvl1pPr defTabSz="982663">
              <a:defRPr sz="1200" b="0"/>
            </a:lvl1pPr>
          </a:lstStyle>
          <a:p>
            <a:endParaRPr lang="en-US" altLang="zh-TW"/>
          </a:p>
        </p:txBody>
      </p:sp>
      <p:sp>
        <p:nvSpPr>
          <p:cNvPr id="4103" name="Rectangle 7"/>
          <p:cNvSpPr>
            <a:spLocks noGrp="1" noChangeArrowheads="1"/>
          </p:cNvSpPr>
          <p:nvPr>
            <p:ph type="sldNum" sz="quarter" idx="5"/>
          </p:nvPr>
        </p:nvSpPr>
        <p:spPr bwMode="auto">
          <a:xfrm>
            <a:off x="5797022" y="6743619"/>
            <a:ext cx="4435304" cy="354580"/>
          </a:xfrm>
          <a:prstGeom prst="rect">
            <a:avLst/>
          </a:prstGeom>
          <a:noFill/>
          <a:ln w="9525">
            <a:noFill/>
            <a:miter lim="800000"/>
            <a:headEnd/>
            <a:tailEnd/>
          </a:ln>
          <a:effectLst/>
        </p:spPr>
        <p:txBody>
          <a:bodyPr vert="horz" wrap="square" lIns="98239" tIns="49119" rIns="98239" bIns="49119" numCol="1" anchor="b" anchorCtr="0" compatLnSpc="1">
            <a:prstTxWarp prst="textNoShape">
              <a:avLst/>
            </a:prstTxWarp>
          </a:bodyPr>
          <a:lstStyle>
            <a:lvl1pPr algn="r" defTabSz="982663">
              <a:defRPr sz="1200" b="0"/>
            </a:lvl1pPr>
          </a:lstStyle>
          <a:p>
            <a:fld id="{048DB30C-12ED-4912-82AF-40403BC62F2D}" type="slidenum">
              <a:rPr lang="zh-TW" altLang="en-US"/>
              <a:pPr/>
              <a:t>‹#›</a:t>
            </a:fld>
            <a:endParaRPr lang="en-US" altLang="zh-TW"/>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PMingLiU" pitchFamily="18" charset="-120"/>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PMingLiU" pitchFamily="18" charset="-120"/>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PMingLiU" pitchFamily="18" charset="-120"/>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PMingLiU" pitchFamily="18" charset="-120"/>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PMingLiU"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0D56C13B-4635-4575-B40F-58C0A9FE0934}" type="slidenum">
              <a:rPr lang="en-US" altLang="zh-TW">
                <a:latin typeface="Arial" pitchFamily="34" charset="0"/>
                <a:ea typeface="新細明體" pitchFamily="18" charset="-120"/>
              </a:rPr>
              <a:pPr/>
              <a:t>1</a:t>
            </a:fld>
            <a:endParaRPr lang="en-US" altLang="zh-TW">
              <a:latin typeface="Arial" pitchFamily="34" charset="0"/>
              <a:ea typeface="新細明體" pitchFamily="18" charset="-120"/>
            </a:endParaRPr>
          </a:p>
        </p:txBody>
      </p:sp>
      <p:sp>
        <p:nvSpPr>
          <p:cNvPr id="34819" name="Rectangle 2"/>
          <p:cNvSpPr>
            <a:spLocks noGrp="1" noRot="1" noChangeAspect="1" noChangeArrowheads="1" noTextEdit="1"/>
          </p:cNvSpPr>
          <p:nvPr>
            <p:ph type="sldImg"/>
          </p:nvPr>
        </p:nvSpPr>
        <p:spPr>
          <a:xfrm>
            <a:off x="2751138" y="533400"/>
            <a:ext cx="4732337" cy="2662238"/>
          </a:xfrm>
          <a:ln/>
        </p:spPr>
      </p:sp>
      <p:sp>
        <p:nvSpPr>
          <p:cNvPr id="34820" name="Rectangle 3"/>
          <p:cNvSpPr>
            <a:spLocks noGrp="1" noChangeArrowheads="1"/>
          </p:cNvSpPr>
          <p:nvPr>
            <p:ph type="body" idx="1"/>
          </p:nvPr>
        </p:nvSpPr>
        <p:spPr>
          <a:noFill/>
          <a:ln/>
        </p:spPr>
        <p:txBody>
          <a:bodyPr/>
          <a:lstStyle/>
          <a:p>
            <a:pPr eaLnBrk="1" hangingPunct="1"/>
            <a:endParaRPr lang="en-US" altLang="zh-TW" smtClean="0">
              <a:latin typeface="Arial" pitchFamily="34" charset="0"/>
              <a:ea typeface="新細明體" pitchFamily="18" charset="-12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6010D760-9382-45EF-B4FD-D8414CC993BC}" type="slidenum">
              <a:rPr lang="en-US" altLang="zh-TW">
                <a:latin typeface="Arial" pitchFamily="34" charset="0"/>
                <a:ea typeface="新細明體" pitchFamily="18" charset="-120"/>
              </a:rPr>
              <a:pPr/>
              <a:t>10</a:t>
            </a:fld>
            <a:endParaRPr lang="en-US" altLang="zh-TW">
              <a:latin typeface="Arial" pitchFamily="34" charset="0"/>
              <a:ea typeface="新細明體" pitchFamily="18" charset="-120"/>
            </a:endParaRPr>
          </a:p>
        </p:txBody>
      </p:sp>
      <p:sp>
        <p:nvSpPr>
          <p:cNvPr id="44035" name="Rectangle 2"/>
          <p:cNvSpPr>
            <a:spLocks noGrp="1" noRot="1" noChangeAspect="1" noChangeArrowheads="1" noTextEdit="1"/>
          </p:cNvSpPr>
          <p:nvPr>
            <p:ph type="sldImg"/>
          </p:nvPr>
        </p:nvSpPr>
        <p:spPr>
          <a:xfrm>
            <a:off x="2751138" y="533400"/>
            <a:ext cx="4732337" cy="2662238"/>
          </a:xfrm>
          <a:ln/>
        </p:spPr>
      </p:sp>
      <p:sp>
        <p:nvSpPr>
          <p:cNvPr id="44036" name="Rectangle 3"/>
          <p:cNvSpPr>
            <a:spLocks noGrp="1" noChangeArrowheads="1"/>
          </p:cNvSpPr>
          <p:nvPr>
            <p:ph type="body" idx="1"/>
          </p:nvPr>
        </p:nvSpPr>
        <p:spPr>
          <a:noFill/>
          <a:ln/>
        </p:spPr>
        <p:txBody>
          <a:bodyPr/>
          <a:lstStyle/>
          <a:p>
            <a:pPr eaLnBrk="1" hangingPunct="1"/>
            <a:endParaRPr lang="en-US" altLang="zh-TW" smtClean="0">
              <a:latin typeface="Arial" pitchFamily="34" charset="0"/>
              <a:ea typeface="新細明體" pitchFamily="18" charset="-12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B35F0114-1270-447E-BE32-BA9ECCFD34D5}" type="slidenum">
              <a:rPr lang="en-US" altLang="zh-TW">
                <a:latin typeface="Arial" pitchFamily="34" charset="0"/>
                <a:ea typeface="新細明體" pitchFamily="18" charset="-120"/>
              </a:rPr>
              <a:pPr/>
              <a:t>11</a:t>
            </a:fld>
            <a:endParaRPr lang="en-US" altLang="zh-TW">
              <a:latin typeface="Arial" pitchFamily="34" charset="0"/>
              <a:ea typeface="新細明體" pitchFamily="18" charset="-120"/>
            </a:endParaRPr>
          </a:p>
        </p:txBody>
      </p:sp>
      <p:sp>
        <p:nvSpPr>
          <p:cNvPr id="45059" name="Rectangle 2"/>
          <p:cNvSpPr>
            <a:spLocks noGrp="1" noRot="1" noChangeAspect="1" noChangeArrowheads="1" noTextEdit="1"/>
          </p:cNvSpPr>
          <p:nvPr>
            <p:ph type="sldImg"/>
          </p:nvPr>
        </p:nvSpPr>
        <p:spPr>
          <a:xfrm>
            <a:off x="2751138" y="533400"/>
            <a:ext cx="4732337" cy="2662238"/>
          </a:xfrm>
          <a:ln/>
        </p:spPr>
      </p:sp>
      <p:sp>
        <p:nvSpPr>
          <p:cNvPr id="45060" name="Rectangle 3"/>
          <p:cNvSpPr>
            <a:spLocks noGrp="1" noChangeArrowheads="1"/>
          </p:cNvSpPr>
          <p:nvPr>
            <p:ph type="body" idx="1"/>
          </p:nvPr>
        </p:nvSpPr>
        <p:spPr>
          <a:noFill/>
          <a:ln/>
        </p:spPr>
        <p:txBody>
          <a:bodyPr/>
          <a:lstStyle/>
          <a:p>
            <a:pPr eaLnBrk="1" hangingPunct="1"/>
            <a:endParaRPr lang="en-US" altLang="zh-TW" smtClean="0">
              <a:latin typeface="Arial" pitchFamily="34" charset="0"/>
              <a:ea typeface="新細明體" pitchFamily="18" charset="-12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DD58A5E3-DF62-41C8-926B-A45C26B30D9C}" type="slidenum">
              <a:rPr lang="en-US" altLang="zh-TW">
                <a:latin typeface="Arial" pitchFamily="34" charset="0"/>
                <a:ea typeface="新細明體" pitchFamily="18" charset="-120"/>
              </a:rPr>
              <a:pPr/>
              <a:t>12</a:t>
            </a:fld>
            <a:endParaRPr lang="en-US" altLang="zh-TW">
              <a:latin typeface="Arial" pitchFamily="34" charset="0"/>
              <a:ea typeface="新細明體" pitchFamily="18" charset="-120"/>
            </a:endParaRPr>
          </a:p>
        </p:txBody>
      </p:sp>
      <p:sp>
        <p:nvSpPr>
          <p:cNvPr id="46083" name="Rectangle 2"/>
          <p:cNvSpPr>
            <a:spLocks noGrp="1" noRot="1" noChangeAspect="1" noChangeArrowheads="1" noTextEdit="1"/>
          </p:cNvSpPr>
          <p:nvPr>
            <p:ph type="sldImg"/>
          </p:nvPr>
        </p:nvSpPr>
        <p:spPr>
          <a:xfrm>
            <a:off x="2751138" y="533400"/>
            <a:ext cx="4732337" cy="2662238"/>
          </a:xfrm>
          <a:ln/>
        </p:spPr>
      </p:sp>
      <p:sp>
        <p:nvSpPr>
          <p:cNvPr id="46084" name="Rectangle 3"/>
          <p:cNvSpPr>
            <a:spLocks noGrp="1" noChangeArrowheads="1"/>
          </p:cNvSpPr>
          <p:nvPr>
            <p:ph type="body" idx="1"/>
          </p:nvPr>
        </p:nvSpPr>
        <p:spPr>
          <a:noFill/>
          <a:ln/>
        </p:spPr>
        <p:txBody>
          <a:bodyPr/>
          <a:lstStyle/>
          <a:p>
            <a:pPr eaLnBrk="1" hangingPunct="1"/>
            <a:endParaRPr lang="en-US" altLang="zh-TW" smtClean="0">
              <a:latin typeface="Arial" pitchFamily="34" charset="0"/>
              <a:ea typeface="新細明體" pitchFamily="18" charset="-12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08345BD3-F577-4E7F-A3FE-578BF5E35C51}" type="slidenum">
              <a:rPr lang="en-US" altLang="zh-TW">
                <a:latin typeface="Arial" pitchFamily="34" charset="0"/>
                <a:ea typeface="新細明體" pitchFamily="18" charset="-120"/>
              </a:rPr>
              <a:pPr/>
              <a:t>13</a:t>
            </a:fld>
            <a:endParaRPr lang="en-US" altLang="zh-TW">
              <a:latin typeface="Arial" pitchFamily="34" charset="0"/>
              <a:ea typeface="新細明體" pitchFamily="18" charset="-120"/>
            </a:endParaRPr>
          </a:p>
        </p:txBody>
      </p:sp>
      <p:sp>
        <p:nvSpPr>
          <p:cNvPr id="47107" name="Rectangle 2"/>
          <p:cNvSpPr>
            <a:spLocks noGrp="1" noRot="1" noChangeAspect="1" noChangeArrowheads="1" noTextEdit="1"/>
          </p:cNvSpPr>
          <p:nvPr>
            <p:ph type="sldImg"/>
          </p:nvPr>
        </p:nvSpPr>
        <p:spPr>
          <a:xfrm>
            <a:off x="2751138" y="533400"/>
            <a:ext cx="4732337" cy="2662238"/>
          </a:xfrm>
          <a:ln/>
        </p:spPr>
      </p:sp>
      <p:sp>
        <p:nvSpPr>
          <p:cNvPr id="47108" name="Rectangle 3"/>
          <p:cNvSpPr>
            <a:spLocks noGrp="1" noChangeArrowheads="1"/>
          </p:cNvSpPr>
          <p:nvPr>
            <p:ph type="body" idx="1"/>
          </p:nvPr>
        </p:nvSpPr>
        <p:spPr>
          <a:noFill/>
          <a:ln/>
        </p:spPr>
        <p:txBody>
          <a:bodyPr/>
          <a:lstStyle/>
          <a:p>
            <a:pPr eaLnBrk="1" hangingPunct="1"/>
            <a:endParaRPr lang="en-US" altLang="zh-TW" smtClean="0">
              <a:latin typeface="Arial" pitchFamily="34" charset="0"/>
              <a:ea typeface="新細明體" pitchFamily="18" charset="-12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9DE4E70A-1817-441D-8DAF-95159C11DF59}" type="slidenum">
              <a:rPr lang="en-US" altLang="zh-TW">
                <a:latin typeface="Arial" pitchFamily="34" charset="0"/>
                <a:ea typeface="新細明體" pitchFamily="18" charset="-120"/>
              </a:rPr>
              <a:pPr/>
              <a:t>14</a:t>
            </a:fld>
            <a:endParaRPr lang="en-US" altLang="zh-TW">
              <a:latin typeface="Arial" pitchFamily="34" charset="0"/>
              <a:ea typeface="新細明體" pitchFamily="18" charset="-120"/>
            </a:endParaRPr>
          </a:p>
        </p:txBody>
      </p:sp>
      <p:sp>
        <p:nvSpPr>
          <p:cNvPr id="48131" name="Rectangle 2"/>
          <p:cNvSpPr>
            <a:spLocks noGrp="1" noRot="1" noChangeAspect="1" noChangeArrowheads="1" noTextEdit="1"/>
          </p:cNvSpPr>
          <p:nvPr>
            <p:ph type="sldImg"/>
          </p:nvPr>
        </p:nvSpPr>
        <p:spPr>
          <a:xfrm>
            <a:off x="2751138" y="533400"/>
            <a:ext cx="4732337" cy="2662238"/>
          </a:xfrm>
          <a:ln/>
        </p:spPr>
      </p:sp>
      <p:sp>
        <p:nvSpPr>
          <p:cNvPr id="48132" name="Rectangle 3"/>
          <p:cNvSpPr>
            <a:spLocks noGrp="1" noChangeArrowheads="1"/>
          </p:cNvSpPr>
          <p:nvPr>
            <p:ph type="body" idx="1"/>
          </p:nvPr>
        </p:nvSpPr>
        <p:spPr>
          <a:noFill/>
          <a:ln/>
        </p:spPr>
        <p:txBody>
          <a:bodyPr/>
          <a:lstStyle/>
          <a:p>
            <a:pPr eaLnBrk="1" hangingPunct="1"/>
            <a:endParaRPr lang="en-US" altLang="zh-TW" smtClean="0">
              <a:latin typeface="Arial" pitchFamily="34" charset="0"/>
              <a:ea typeface="新細明體" pitchFamily="18" charset="-12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FA343D3F-A62A-4DEC-A446-A074DB11396B}" type="slidenum">
              <a:rPr lang="en-US" altLang="zh-TW">
                <a:latin typeface="Arial" pitchFamily="34" charset="0"/>
                <a:ea typeface="新細明體" pitchFamily="18" charset="-120"/>
              </a:rPr>
              <a:pPr/>
              <a:t>15</a:t>
            </a:fld>
            <a:endParaRPr lang="en-US" altLang="zh-TW">
              <a:latin typeface="Arial" pitchFamily="34" charset="0"/>
              <a:ea typeface="新細明體" pitchFamily="18" charset="-120"/>
            </a:endParaRPr>
          </a:p>
        </p:txBody>
      </p:sp>
      <p:sp>
        <p:nvSpPr>
          <p:cNvPr id="49155" name="Rectangle 2"/>
          <p:cNvSpPr>
            <a:spLocks noGrp="1" noRot="1" noChangeAspect="1" noChangeArrowheads="1" noTextEdit="1"/>
          </p:cNvSpPr>
          <p:nvPr>
            <p:ph type="sldImg"/>
          </p:nvPr>
        </p:nvSpPr>
        <p:spPr>
          <a:xfrm>
            <a:off x="2751138" y="533400"/>
            <a:ext cx="4732337" cy="2662238"/>
          </a:xfrm>
          <a:ln/>
        </p:spPr>
      </p:sp>
      <p:sp>
        <p:nvSpPr>
          <p:cNvPr id="49156" name="Rectangle 3"/>
          <p:cNvSpPr>
            <a:spLocks noGrp="1" noChangeArrowheads="1"/>
          </p:cNvSpPr>
          <p:nvPr>
            <p:ph type="body" idx="1"/>
          </p:nvPr>
        </p:nvSpPr>
        <p:spPr>
          <a:noFill/>
          <a:ln/>
        </p:spPr>
        <p:txBody>
          <a:bodyPr/>
          <a:lstStyle/>
          <a:p>
            <a:pPr eaLnBrk="1" hangingPunct="1"/>
            <a:endParaRPr lang="en-US" altLang="zh-TW" smtClean="0">
              <a:latin typeface="Arial" pitchFamily="34" charset="0"/>
              <a:ea typeface="新細明體" pitchFamily="18" charset="-12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F123B86C-FF31-43FA-926E-53CBBEBFC6D4}" type="slidenum">
              <a:rPr lang="en-US" altLang="zh-TW">
                <a:latin typeface="Arial" pitchFamily="34" charset="0"/>
                <a:ea typeface="新細明體" pitchFamily="18" charset="-120"/>
              </a:rPr>
              <a:pPr/>
              <a:t>16</a:t>
            </a:fld>
            <a:endParaRPr lang="en-US" altLang="zh-TW">
              <a:latin typeface="Arial" pitchFamily="34" charset="0"/>
              <a:ea typeface="新細明體" pitchFamily="18" charset="-120"/>
            </a:endParaRPr>
          </a:p>
        </p:txBody>
      </p:sp>
      <p:sp>
        <p:nvSpPr>
          <p:cNvPr id="50179" name="Rectangle 2"/>
          <p:cNvSpPr>
            <a:spLocks noGrp="1" noRot="1" noChangeAspect="1" noChangeArrowheads="1" noTextEdit="1"/>
          </p:cNvSpPr>
          <p:nvPr>
            <p:ph type="sldImg"/>
          </p:nvPr>
        </p:nvSpPr>
        <p:spPr>
          <a:xfrm>
            <a:off x="2751138" y="533400"/>
            <a:ext cx="4732337" cy="2662238"/>
          </a:xfrm>
          <a:ln/>
        </p:spPr>
      </p:sp>
      <p:sp>
        <p:nvSpPr>
          <p:cNvPr id="50180" name="Rectangle 3"/>
          <p:cNvSpPr>
            <a:spLocks noGrp="1" noChangeArrowheads="1"/>
          </p:cNvSpPr>
          <p:nvPr>
            <p:ph type="body" idx="1"/>
          </p:nvPr>
        </p:nvSpPr>
        <p:spPr>
          <a:noFill/>
          <a:ln/>
        </p:spPr>
        <p:txBody>
          <a:bodyPr/>
          <a:lstStyle/>
          <a:p>
            <a:pPr eaLnBrk="1" hangingPunct="1"/>
            <a:endParaRPr lang="en-US" altLang="zh-TW" smtClean="0">
              <a:latin typeface="Arial" pitchFamily="34" charset="0"/>
              <a:ea typeface="新細明體" pitchFamily="18" charset="-12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13B9985D-EC54-40ED-9FDE-EF4D3A05CC41}" type="slidenum">
              <a:rPr lang="en-US" altLang="zh-TW">
                <a:latin typeface="Arial" pitchFamily="34" charset="0"/>
                <a:ea typeface="新細明體" pitchFamily="18" charset="-120"/>
              </a:rPr>
              <a:pPr/>
              <a:t>17</a:t>
            </a:fld>
            <a:endParaRPr lang="en-US" altLang="zh-TW">
              <a:latin typeface="Arial" pitchFamily="34" charset="0"/>
              <a:ea typeface="新細明體" pitchFamily="18" charset="-120"/>
            </a:endParaRPr>
          </a:p>
        </p:txBody>
      </p:sp>
      <p:sp>
        <p:nvSpPr>
          <p:cNvPr id="51203" name="Rectangle 2"/>
          <p:cNvSpPr>
            <a:spLocks noGrp="1" noRot="1" noChangeAspect="1" noChangeArrowheads="1" noTextEdit="1"/>
          </p:cNvSpPr>
          <p:nvPr>
            <p:ph type="sldImg"/>
          </p:nvPr>
        </p:nvSpPr>
        <p:spPr>
          <a:xfrm>
            <a:off x="2751138" y="533400"/>
            <a:ext cx="4732337" cy="2662238"/>
          </a:xfrm>
          <a:ln/>
        </p:spPr>
      </p:sp>
      <p:sp>
        <p:nvSpPr>
          <p:cNvPr id="51204" name="Rectangle 3"/>
          <p:cNvSpPr>
            <a:spLocks noGrp="1" noChangeArrowheads="1"/>
          </p:cNvSpPr>
          <p:nvPr>
            <p:ph type="body" idx="1"/>
          </p:nvPr>
        </p:nvSpPr>
        <p:spPr>
          <a:noFill/>
          <a:ln/>
        </p:spPr>
        <p:txBody>
          <a:bodyPr/>
          <a:lstStyle/>
          <a:p>
            <a:pPr eaLnBrk="1" hangingPunct="1"/>
            <a:endParaRPr lang="en-US" altLang="zh-TW" smtClean="0">
              <a:latin typeface="Arial" pitchFamily="34" charset="0"/>
              <a:ea typeface="新細明體" pitchFamily="18" charset="-12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90656D7C-4435-44BA-83CE-3CA1D507DD43}" type="slidenum">
              <a:rPr lang="en-US" altLang="zh-TW">
                <a:latin typeface="Arial" pitchFamily="34" charset="0"/>
                <a:ea typeface="新細明體" pitchFamily="18" charset="-120"/>
              </a:rPr>
              <a:pPr/>
              <a:t>18</a:t>
            </a:fld>
            <a:endParaRPr lang="en-US" altLang="zh-TW">
              <a:latin typeface="Arial" pitchFamily="34" charset="0"/>
              <a:ea typeface="新細明體" pitchFamily="18" charset="-120"/>
            </a:endParaRPr>
          </a:p>
        </p:txBody>
      </p:sp>
      <p:sp>
        <p:nvSpPr>
          <p:cNvPr id="52227" name="Rectangle 2"/>
          <p:cNvSpPr>
            <a:spLocks noGrp="1" noRot="1" noChangeAspect="1" noChangeArrowheads="1" noTextEdit="1"/>
          </p:cNvSpPr>
          <p:nvPr>
            <p:ph type="sldImg"/>
          </p:nvPr>
        </p:nvSpPr>
        <p:spPr>
          <a:xfrm>
            <a:off x="2751138" y="533400"/>
            <a:ext cx="4732337" cy="2662238"/>
          </a:xfrm>
          <a:ln/>
        </p:spPr>
      </p:sp>
      <p:sp>
        <p:nvSpPr>
          <p:cNvPr id="52228" name="Rectangle 3"/>
          <p:cNvSpPr>
            <a:spLocks noGrp="1" noChangeArrowheads="1"/>
          </p:cNvSpPr>
          <p:nvPr>
            <p:ph type="body" idx="1"/>
          </p:nvPr>
        </p:nvSpPr>
        <p:spPr>
          <a:noFill/>
          <a:ln/>
        </p:spPr>
        <p:txBody>
          <a:bodyPr/>
          <a:lstStyle/>
          <a:p>
            <a:pPr eaLnBrk="1" hangingPunct="1"/>
            <a:endParaRPr lang="en-US" altLang="zh-TW" smtClean="0">
              <a:latin typeface="Arial" pitchFamily="34" charset="0"/>
              <a:ea typeface="新細明體" pitchFamily="18" charset="-12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FA920ADA-F181-4046-8D61-DBA5D5CB7938}" type="slidenum">
              <a:rPr lang="en-US" altLang="zh-TW">
                <a:latin typeface="Arial" pitchFamily="34" charset="0"/>
                <a:ea typeface="新細明體" pitchFamily="18" charset="-120"/>
              </a:rPr>
              <a:pPr/>
              <a:t>19</a:t>
            </a:fld>
            <a:endParaRPr lang="en-US" altLang="zh-TW">
              <a:latin typeface="Arial" pitchFamily="34" charset="0"/>
              <a:ea typeface="新細明體" pitchFamily="18" charset="-120"/>
            </a:endParaRPr>
          </a:p>
        </p:txBody>
      </p:sp>
      <p:sp>
        <p:nvSpPr>
          <p:cNvPr id="53251" name="Rectangle 2"/>
          <p:cNvSpPr>
            <a:spLocks noGrp="1" noRot="1" noChangeAspect="1" noChangeArrowheads="1" noTextEdit="1"/>
          </p:cNvSpPr>
          <p:nvPr>
            <p:ph type="sldImg"/>
          </p:nvPr>
        </p:nvSpPr>
        <p:spPr>
          <a:xfrm>
            <a:off x="2751138" y="533400"/>
            <a:ext cx="4732337" cy="2662238"/>
          </a:xfrm>
          <a:ln/>
        </p:spPr>
      </p:sp>
      <p:sp>
        <p:nvSpPr>
          <p:cNvPr id="53252" name="Rectangle 3"/>
          <p:cNvSpPr>
            <a:spLocks noGrp="1" noChangeArrowheads="1"/>
          </p:cNvSpPr>
          <p:nvPr>
            <p:ph type="body" idx="1"/>
          </p:nvPr>
        </p:nvSpPr>
        <p:spPr>
          <a:noFill/>
          <a:ln/>
        </p:spPr>
        <p:txBody>
          <a:bodyPr/>
          <a:lstStyle/>
          <a:p>
            <a:pPr eaLnBrk="1" hangingPunct="1"/>
            <a:endParaRPr lang="en-US" altLang="zh-TW" smtClean="0">
              <a:latin typeface="Arial" pitchFamily="34" charset="0"/>
              <a:ea typeface="新細明體" pitchFamily="18" charset="-12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6AB38392-1F12-4077-A582-12ED50FA2A16}" type="slidenum">
              <a:rPr lang="en-US" altLang="zh-TW">
                <a:latin typeface="Arial" pitchFamily="34" charset="0"/>
                <a:ea typeface="新細明體" pitchFamily="18" charset="-120"/>
              </a:rPr>
              <a:pPr/>
              <a:t>2</a:t>
            </a:fld>
            <a:endParaRPr lang="en-US" altLang="zh-TW">
              <a:latin typeface="Arial" pitchFamily="34" charset="0"/>
              <a:ea typeface="新細明體" pitchFamily="18" charset="-120"/>
            </a:endParaRPr>
          </a:p>
        </p:txBody>
      </p:sp>
      <p:sp>
        <p:nvSpPr>
          <p:cNvPr id="35843" name="Rectangle 2"/>
          <p:cNvSpPr>
            <a:spLocks noGrp="1" noRot="1" noChangeAspect="1" noChangeArrowheads="1" noTextEdit="1"/>
          </p:cNvSpPr>
          <p:nvPr>
            <p:ph type="sldImg"/>
          </p:nvPr>
        </p:nvSpPr>
        <p:spPr>
          <a:xfrm>
            <a:off x="2751138" y="533400"/>
            <a:ext cx="4732337" cy="2662238"/>
          </a:xfrm>
          <a:ln/>
        </p:spPr>
      </p:sp>
      <p:sp>
        <p:nvSpPr>
          <p:cNvPr id="35844" name="Rectangle 3"/>
          <p:cNvSpPr>
            <a:spLocks noGrp="1" noChangeArrowheads="1"/>
          </p:cNvSpPr>
          <p:nvPr>
            <p:ph type="body" idx="1"/>
          </p:nvPr>
        </p:nvSpPr>
        <p:spPr>
          <a:noFill/>
          <a:ln/>
        </p:spPr>
        <p:txBody>
          <a:bodyPr/>
          <a:lstStyle/>
          <a:p>
            <a:pPr eaLnBrk="1" hangingPunct="1"/>
            <a:endParaRPr lang="en-US" altLang="zh-TW" smtClean="0">
              <a:latin typeface="Arial" pitchFamily="34" charset="0"/>
              <a:ea typeface="新細明體" pitchFamily="18" charset="-12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52E84231-CC4C-455D-AB65-9CD76C1B9D1E}" type="slidenum">
              <a:rPr lang="en-US" altLang="zh-TW">
                <a:latin typeface="Arial" pitchFamily="34" charset="0"/>
                <a:ea typeface="新細明體" pitchFamily="18" charset="-120"/>
              </a:rPr>
              <a:pPr/>
              <a:t>20</a:t>
            </a:fld>
            <a:endParaRPr lang="en-US" altLang="zh-TW">
              <a:latin typeface="Arial" pitchFamily="34" charset="0"/>
              <a:ea typeface="新細明體" pitchFamily="18" charset="-120"/>
            </a:endParaRPr>
          </a:p>
        </p:txBody>
      </p:sp>
      <p:sp>
        <p:nvSpPr>
          <p:cNvPr id="54275" name="Rectangle 2"/>
          <p:cNvSpPr>
            <a:spLocks noGrp="1" noRot="1" noChangeAspect="1" noChangeArrowheads="1" noTextEdit="1"/>
          </p:cNvSpPr>
          <p:nvPr>
            <p:ph type="sldImg"/>
          </p:nvPr>
        </p:nvSpPr>
        <p:spPr>
          <a:xfrm>
            <a:off x="2751138" y="533400"/>
            <a:ext cx="4732337" cy="2662238"/>
          </a:xfrm>
          <a:ln/>
        </p:spPr>
      </p:sp>
      <p:sp>
        <p:nvSpPr>
          <p:cNvPr id="54276" name="Rectangle 3"/>
          <p:cNvSpPr>
            <a:spLocks noGrp="1" noChangeArrowheads="1"/>
          </p:cNvSpPr>
          <p:nvPr>
            <p:ph type="body" idx="1"/>
          </p:nvPr>
        </p:nvSpPr>
        <p:spPr>
          <a:noFill/>
          <a:ln/>
        </p:spPr>
        <p:txBody>
          <a:bodyPr/>
          <a:lstStyle/>
          <a:p>
            <a:pPr eaLnBrk="1" hangingPunct="1"/>
            <a:endParaRPr lang="en-US" altLang="zh-TW" smtClean="0">
              <a:latin typeface="Arial" pitchFamily="34" charset="0"/>
              <a:ea typeface="新細明體" pitchFamily="18" charset="-12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49A05275-2D2C-472F-8B2C-41E4CA3A6E27}" type="slidenum">
              <a:rPr lang="en-US" altLang="zh-TW">
                <a:latin typeface="Arial" pitchFamily="34" charset="0"/>
                <a:ea typeface="新細明體" pitchFamily="18" charset="-120"/>
              </a:rPr>
              <a:pPr/>
              <a:t>21</a:t>
            </a:fld>
            <a:endParaRPr lang="en-US" altLang="zh-TW">
              <a:latin typeface="Arial" pitchFamily="34" charset="0"/>
              <a:ea typeface="新細明體" pitchFamily="18" charset="-120"/>
            </a:endParaRPr>
          </a:p>
        </p:txBody>
      </p:sp>
      <p:sp>
        <p:nvSpPr>
          <p:cNvPr id="55299" name="Rectangle 2"/>
          <p:cNvSpPr>
            <a:spLocks noGrp="1" noRot="1" noChangeAspect="1" noChangeArrowheads="1" noTextEdit="1"/>
          </p:cNvSpPr>
          <p:nvPr>
            <p:ph type="sldImg"/>
          </p:nvPr>
        </p:nvSpPr>
        <p:spPr>
          <a:xfrm>
            <a:off x="2751138" y="533400"/>
            <a:ext cx="4732337" cy="2662238"/>
          </a:xfrm>
          <a:ln/>
        </p:spPr>
      </p:sp>
      <p:sp>
        <p:nvSpPr>
          <p:cNvPr id="55300" name="Rectangle 3"/>
          <p:cNvSpPr>
            <a:spLocks noGrp="1" noChangeArrowheads="1"/>
          </p:cNvSpPr>
          <p:nvPr>
            <p:ph type="body" idx="1"/>
          </p:nvPr>
        </p:nvSpPr>
        <p:spPr>
          <a:noFill/>
          <a:ln/>
        </p:spPr>
        <p:txBody>
          <a:bodyPr/>
          <a:lstStyle/>
          <a:p>
            <a:pPr eaLnBrk="1" hangingPunct="1"/>
            <a:endParaRPr lang="en-US" altLang="zh-TW" smtClean="0">
              <a:latin typeface="Arial" pitchFamily="34" charset="0"/>
              <a:ea typeface="新細明體" pitchFamily="18" charset="-12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2A863856-8FD9-429A-B6D7-78D04B805D85}" type="slidenum">
              <a:rPr lang="en-US" altLang="zh-TW">
                <a:latin typeface="Arial" pitchFamily="34" charset="0"/>
                <a:ea typeface="新細明體" pitchFamily="18" charset="-120"/>
              </a:rPr>
              <a:pPr/>
              <a:t>22</a:t>
            </a:fld>
            <a:endParaRPr lang="en-US" altLang="zh-TW">
              <a:latin typeface="Arial" pitchFamily="34" charset="0"/>
              <a:ea typeface="新細明體" pitchFamily="18" charset="-120"/>
            </a:endParaRPr>
          </a:p>
        </p:txBody>
      </p:sp>
      <p:sp>
        <p:nvSpPr>
          <p:cNvPr id="56323" name="Rectangle 2"/>
          <p:cNvSpPr>
            <a:spLocks noGrp="1" noRot="1" noChangeAspect="1" noChangeArrowheads="1" noTextEdit="1"/>
          </p:cNvSpPr>
          <p:nvPr>
            <p:ph type="sldImg"/>
          </p:nvPr>
        </p:nvSpPr>
        <p:spPr>
          <a:xfrm>
            <a:off x="2751138" y="533400"/>
            <a:ext cx="4732337" cy="2662238"/>
          </a:xfrm>
          <a:ln/>
        </p:spPr>
      </p:sp>
      <p:sp>
        <p:nvSpPr>
          <p:cNvPr id="56324" name="Rectangle 3"/>
          <p:cNvSpPr>
            <a:spLocks noGrp="1" noChangeArrowheads="1"/>
          </p:cNvSpPr>
          <p:nvPr>
            <p:ph type="body" idx="1"/>
          </p:nvPr>
        </p:nvSpPr>
        <p:spPr>
          <a:noFill/>
          <a:ln/>
        </p:spPr>
        <p:txBody>
          <a:bodyPr/>
          <a:lstStyle/>
          <a:p>
            <a:pPr eaLnBrk="1" hangingPunct="1"/>
            <a:endParaRPr lang="en-US" altLang="zh-TW" smtClean="0">
              <a:latin typeface="Arial" pitchFamily="34" charset="0"/>
              <a:ea typeface="新細明體" pitchFamily="18" charset="-12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6A2E1E86-4F19-4F91-8294-5E5E746DC257}" type="slidenum">
              <a:rPr lang="en-US" altLang="zh-TW">
                <a:latin typeface="Arial" pitchFamily="34" charset="0"/>
                <a:ea typeface="新細明體" pitchFamily="18" charset="-120"/>
              </a:rPr>
              <a:pPr/>
              <a:t>23</a:t>
            </a:fld>
            <a:endParaRPr lang="en-US" altLang="zh-TW">
              <a:latin typeface="Arial" pitchFamily="34" charset="0"/>
              <a:ea typeface="新細明體" pitchFamily="18" charset="-120"/>
            </a:endParaRPr>
          </a:p>
        </p:txBody>
      </p:sp>
      <p:sp>
        <p:nvSpPr>
          <p:cNvPr id="57347" name="Rectangle 2"/>
          <p:cNvSpPr>
            <a:spLocks noGrp="1" noRot="1" noChangeAspect="1" noChangeArrowheads="1" noTextEdit="1"/>
          </p:cNvSpPr>
          <p:nvPr>
            <p:ph type="sldImg"/>
          </p:nvPr>
        </p:nvSpPr>
        <p:spPr>
          <a:xfrm>
            <a:off x="2751138" y="533400"/>
            <a:ext cx="4732337" cy="2662238"/>
          </a:xfrm>
          <a:ln/>
        </p:spPr>
      </p:sp>
      <p:sp>
        <p:nvSpPr>
          <p:cNvPr id="57348" name="Rectangle 3"/>
          <p:cNvSpPr>
            <a:spLocks noGrp="1" noChangeArrowheads="1"/>
          </p:cNvSpPr>
          <p:nvPr>
            <p:ph type="body" idx="1"/>
          </p:nvPr>
        </p:nvSpPr>
        <p:spPr>
          <a:noFill/>
          <a:ln/>
        </p:spPr>
        <p:txBody>
          <a:bodyPr/>
          <a:lstStyle/>
          <a:p>
            <a:pPr eaLnBrk="1" hangingPunct="1"/>
            <a:endParaRPr lang="en-US" altLang="zh-TW" smtClean="0">
              <a:latin typeface="Arial" pitchFamily="34" charset="0"/>
              <a:ea typeface="新細明體" pitchFamily="18" charset="-12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4C7366C9-7804-49DE-9289-586CCC958F8E}" type="slidenum">
              <a:rPr lang="en-US" altLang="zh-TW">
                <a:latin typeface="Arial" pitchFamily="34" charset="0"/>
                <a:ea typeface="新細明體" pitchFamily="18" charset="-120"/>
              </a:rPr>
              <a:pPr/>
              <a:t>24</a:t>
            </a:fld>
            <a:endParaRPr lang="en-US" altLang="zh-TW">
              <a:latin typeface="Arial" pitchFamily="34" charset="0"/>
              <a:ea typeface="新細明體" pitchFamily="18" charset="-120"/>
            </a:endParaRPr>
          </a:p>
        </p:txBody>
      </p:sp>
      <p:sp>
        <p:nvSpPr>
          <p:cNvPr id="58371" name="Rectangle 2"/>
          <p:cNvSpPr>
            <a:spLocks noGrp="1" noRot="1" noChangeAspect="1" noChangeArrowheads="1" noTextEdit="1"/>
          </p:cNvSpPr>
          <p:nvPr>
            <p:ph type="sldImg"/>
          </p:nvPr>
        </p:nvSpPr>
        <p:spPr>
          <a:xfrm>
            <a:off x="2751138" y="533400"/>
            <a:ext cx="4732337" cy="2662238"/>
          </a:xfrm>
          <a:ln/>
        </p:spPr>
      </p:sp>
      <p:sp>
        <p:nvSpPr>
          <p:cNvPr id="58372" name="Rectangle 3"/>
          <p:cNvSpPr>
            <a:spLocks noGrp="1" noChangeArrowheads="1"/>
          </p:cNvSpPr>
          <p:nvPr>
            <p:ph type="body" idx="1"/>
          </p:nvPr>
        </p:nvSpPr>
        <p:spPr>
          <a:noFill/>
          <a:ln/>
        </p:spPr>
        <p:txBody>
          <a:bodyPr/>
          <a:lstStyle/>
          <a:p>
            <a:pPr eaLnBrk="1" hangingPunct="1"/>
            <a:endParaRPr lang="en-US" altLang="zh-TW" smtClean="0">
              <a:latin typeface="Arial" pitchFamily="34" charset="0"/>
              <a:ea typeface="新細明體" pitchFamily="18" charset="-12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BB078486-7ED6-44D7-A517-F12BFABF79A7}" type="slidenum">
              <a:rPr lang="en-US" altLang="zh-TW">
                <a:latin typeface="Arial" pitchFamily="34" charset="0"/>
                <a:ea typeface="新細明體" pitchFamily="18" charset="-120"/>
              </a:rPr>
              <a:pPr/>
              <a:t>25</a:t>
            </a:fld>
            <a:endParaRPr lang="en-US" altLang="zh-TW">
              <a:latin typeface="Arial" pitchFamily="34" charset="0"/>
              <a:ea typeface="新細明體" pitchFamily="18" charset="-120"/>
            </a:endParaRPr>
          </a:p>
        </p:txBody>
      </p:sp>
      <p:sp>
        <p:nvSpPr>
          <p:cNvPr id="59395" name="Rectangle 2"/>
          <p:cNvSpPr>
            <a:spLocks noGrp="1" noRot="1" noChangeAspect="1" noChangeArrowheads="1" noTextEdit="1"/>
          </p:cNvSpPr>
          <p:nvPr>
            <p:ph type="sldImg"/>
          </p:nvPr>
        </p:nvSpPr>
        <p:spPr>
          <a:xfrm>
            <a:off x="2751138" y="533400"/>
            <a:ext cx="4732337" cy="2662238"/>
          </a:xfrm>
          <a:ln/>
        </p:spPr>
      </p:sp>
      <p:sp>
        <p:nvSpPr>
          <p:cNvPr id="59396" name="Rectangle 3"/>
          <p:cNvSpPr>
            <a:spLocks noGrp="1" noChangeArrowheads="1"/>
          </p:cNvSpPr>
          <p:nvPr>
            <p:ph type="body" idx="1"/>
          </p:nvPr>
        </p:nvSpPr>
        <p:spPr>
          <a:noFill/>
          <a:ln/>
        </p:spPr>
        <p:txBody>
          <a:bodyPr/>
          <a:lstStyle/>
          <a:p>
            <a:pPr eaLnBrk="1" hangingPunct="1"/>
            <a:endParaRPr lang="en-US" altLang="zh-TW" smtClean="0">
              <a:latin typeface="Arial" pitchFamily="34" charset="0"/>
              <a:ea typeface="新細明體" pitchFamily="18" charset="-12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654CF017-BB41-4DD4-91C3-DBC6F953ACF9}" type="slidenum">
              <a:rPr lang="en-US" altLang="zh-TW">
                <a:latin typeface="Arial" pitchFamily="34" charset="0"/>
                <a:ea typeface="新細明體" pitchFamily="18" charset="-120"/>
              </a:rPr>
              <a:pPr/>
              <a:t>26</a:t>
            </a:fld>
            <a:endParaRPr lang="en-US" altLang="zh-TW">
              <a:latin typeface="Arial" pitchFamily="34" charset="0"/>
              <a:ea typeface="新細明體" pitchFamily="18" charset="-120"/>
            </a:endParaRPr>
          </a:p>
        </p:txBody>
      </p:sp>
      <p:sp>
        <p:nvSpPr>
          <p:cNvPr id="60419" name="Rectangle 2"/>
          <p:cNvSpPr>
            <a:spLocks noGrp="1" noRot="1" noChangeAspect="1" noChangeArrowheads="1" noTextEdit="1"/>
          </p:cNvSpPr>
          <p:nvPr>
            <p:ph type="sldImg"/>
          </p:nvPr>
        </p:nvSpPr>
        <p:spPr>
          <a:xfrm>
            <a:off x="2751138" y="533400"/>
            <a:ext cx="4732337" cy="2662238"/>
          </a:xfrm>
          <a:ln/>
        </p:spPr>
      </p:sp>
      <p:sp>
        <p:nvSpPr>
          <p:cNvPr id="60420" name="Rectangle 3"/>
          <p:cNvSpPr>
            <a:spLocks noGrp="1" noChangeArrowheads="1"/>
          </p:cNvSpPr>
          <p:nvPr>
            <p:ph type="body" idx="1"/>
          </p:nvPr>
        </p:nvSpPr>
        <p:spPr>
          <a:noFill/>
          <a:ln/>
        </p:spPr>
        <p:txBody>
          <a:bodyPr/>
          <a:lstStyle/>
          <a:p>
            <a:pPr eaLnBrk="1" hangingPunct="1"/>
            <a:endParaRPr lang="en-US" altLang="zh-TW" smtClean="0">
              <a:latin typeface="Arial" pitchFamily="34" charset="0"/>
              <a:ea typeface="新細明體" pitchFamily="18" charset="-12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120A8507-B5ED-4B2C-BA80-60B24A616939}" type="slidenum">
              <a:rPr lang="en-US" altLang="zh-TW">
                <a:latin typeface="Arial" pitchFamily="34" charset="0"/>
                <a:ea typeface="新細明體" pitchFamily="18" charset="-120"/>
              </a:rPr>
              <a:pPr/>
              <a:t>27</a:t>
            </a:fld>
            <a:endParaRPr lang="en-US" altLang="zh-TW">
              <a:latin typeface="Arial" pitchFamily="34" charset="0"/>
              <a:ea typeface="新細明體" pitchFamily="18" charset="-120"/>
            </a:endParaRPr>
          </a:p>
        </p:txBody>
      </p:sp>
      <p:sp>
        <p:nvSpPr>
          <p:cNvPr id="61443" name="Rectangle 2"/>
          <p:cNvSpPr>
            <a:spLocks noGrp="1" noRot="1" noChangeAspect="1" noChangeArrowheads="1" noTextEdit="1"/>
          </p:cNvSpPr>
          <p:nvPr>
            <p:ph type="sldImg"/>
          </p:nvPr>
        </p:nvSpPr>
        <p:spPr>
          <a:xfrm>
            <a:off x="2751138" y="533400"/>
            <a:ext cx="4732337" cy="2662238"/>
          </a:xfrm>
          <a:ln/>
        </p:spPr>
      </p:sp>
      <p:sp>
        <p:nvSpPr>
          <p:cNvPr id="61444" name="Rectangle 3"/>
          <p:cNvSpPr>
            <a:spLocks noGrp="1" noChangeArrowheads="1"/>
          </p:cNvSpPr>
          <p:nvPr>
            <p:ph type="body" idx="1"/>
          </p:nvPr>
        </p:nvSpPr>
        <p:spPr>
          <a:noFill/>
          <a:ln/>
        </p:spPr>
        <p:txBody>
          <a:bodyPr/>
          <a:lstStyle/>
          <a:p>
            <a:pPr eaLnBrk="1" hangingPunct="1"/>
            <a:endParaRPr lang="en-US" altLang="zh-TW" smtClean="0">
              <a:latin typeface="Arial" pitchFamily="34" charset="0"/>
              <a:ea typeface="新細明體" pitchFamily="18" charset="-12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65913872-CD57-425B-9EAB-9CF9B58F2D79}" type="slidenum">
              <a:rPr lang="en-US" altLang="zh-TW">
                <a:latin typeface="Arial" pitchFamily="34" charset="0"/>
                <a:ea typeface="新細明體" pitchFamily="18" charset="-120"/>
              </a:rPr>
              <a:pPr/>
              <a:t>28</a:t>
            </a:fld>
            <a:endParaRPr lang="en-US" altLang="zh-TW">
              <a:latin typeface="Arial" pitchFamily="34" charset="0"/>
              <a:ea typeface="新細明體" pitchFamily="18" charset="-120"/>
            </a:endParaRPr>
          </a:p>
        </p:txBody>
      </p:sp>
      <p:sp>
        <p:nvSpPr>
          <p:cNvPr id="62467" name="Rectangle 2"/>
          <p:cNvSpPr>
            <a:spLocks noGrp="1" noRot="1" noChangeAspect="1" noChangeArrowheads="1" noTextEdit="1"/>
          </p:cNvSpPr>
          <p:nvPr>
            <p:ph type="sldImg"/>
          </p:nvPr>
        </p:nvSpPr>
        <p:spPr>
          <a:xfrm>
            <a:off x="2751138" y="533400"/>
            <a:ext cx="4732337" cy="2662238"/>
          </a:xfrm>
          <a:ln/>
        </p:spPr>
      </p:sp>
      <p:sp>
        <p:nvSpPr>
          <p:cNvPr id="62468" name="Rectangle 3"/>
          <p:cNvSpPr>
            <a:spLocks noGrp="1" noChangeArrowheads="1"/>
          </p:cNvSpPr>
          <p:nvPr>
            <p:ph type="body" idx="1"/>
          </p:nvPr>
        </p:nvSpPr>
        <p:spPr>
          <a:noFill/>
          <a:ln/>
        </p:spPr>
        <p:txBody>
          <a:bodyPr/>
          <a:lstStyle/>
          <a:p>
            <a:pPr eaLnBrk="1" hangingPunct="1"/>
            <a:endParaRPr lang="en-US" altLang="zh-TW" smtClean="0">
              <a:latin typeface="Arial" pitchFamily="34" charset="0"/>
              <a:ea typeface="新細明體" pitchFamily="18" charset="-12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967A8704-F409-47AC-BCB0-1D68EE274883}" type="slidenum">
              <a:rPr lang="en-US" altLang="zh-TW">
                <a:latin typeface="Arial" pitchFamily="34" charset="0"/>
                <a:ea typeface="新細明體" pitchFamily="18" charset="-120"/>
              </a:rPr>
              <a:pPr/>
              <a:t>29</a:t>
            </a:fld>
            <a:endParaRPr lang="en-US" altLang="zh-TW">
              <a:latin typeface="Arial" pitchFamily="34" charset="0"/>
              <a:ea typeface="新細明體" pitchFamily="18" charset="-120"/>
            </a:endParaRPr>
          </a:p>
        </p:txBody>
      </p:sp>
      <p:sp>
        <p:nvSpPr>
          <p:cNvPr id="63491" name="Rectangle 2"/>
          <p:cNvSpPr>
            <a:spLocks noGrp="1" noRot="1" noChangeAspect="1" noChangeArrowheads="1" noTextEdit="1"/>
          </p:cNvSpPr>
          <p:nvPr>
            <p:ph type="sldImg"/>
          </p:nvPr>
        </p:nvSpPr>
        <p:spPr>
          <a:xfrm>
            <a:off x="2751138" y="533400"/>
            <a:ext cx="4732337" cy="2662238"/>
          </a:xfrm>
          <a:ln/>
        </p:spPr>
      </p:sp>
      <p:sp>
        <p:nvSpPr>
          <p:cNvPr id="63492" name="Rectangle 3"/>
          <p:cNvSpPr>
            <a:spLocks noGrp="1" noChangeArrowheads="1"/>
          </p:cNvSpPr>
          <p:nvPr>
            <p:ph type="body" idx="1"/>
          </p:nvPr>
        </p:nvSpPr>
        <p:spPr>
          <a:noFill/>
          <a:ln/>
        </p:spPr>
        <p:txBody>
          <a:bodyPr/>
          <a:lstStyle/>
          <a:p>
            <a:pPr eaLnBrk="1" hangingPunct="1"/>
            <a:endParaRPr lang="en-US" altLang="zh-TW" smtClean="0">
              <a:latin typeface="Arial" pitchFamily="34" charset="0"/>
              <a:ea typeface="新細明體" pitchFamily="18" charset="-12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86E5ECF7-5B72-4AC6-BE96-BE6AF7192915}" type="slidenum">
              <a:rPr lang="en-US" altLang="zh-TW">
                <a:latin typeface="Arial" pitchFamily="34" charset="0"/>
                <a:ea typeface="新細明體" pitchFamily="18" charset="-120"/>
              </a:rPr>
              <a:pPr/>
              <a:t>3</a:t>
            </a:fld>
            <a:endParaRPr lang="en-US" altLang="zh-TW">
              <a:latin typeface="Arial" pitchFamily="34" charset="0"/>
              <a:ea typeface="新細明體" pitchFamily="18" charset="-120"/>
            </a:endParaRPr>
          </a:p>
        </p:txBody>
      </p:sp>
      <p:sp>
        <p:nvSpPr>
          <p:cNvPr id="36867" name="Rectangle 2"/>
          <p:cNvSpPr>
            <a:spLocks noGrp="1" noRot="1" noChangeAspect="1" noChangeArrowheads="1" noTextEdit="1"/>
          </p:cNvSpPr>
          <p:nvPr>
            <p:ph type="sldImg"/>
          </p:nvPr>
        </p:nvSpPr>
        <p:spPr>
          <a:xfrm>
            <a:off x="2751138" y="533400"/>
            <a:ext cx="4732337" cy="2662238"/>
          </a:xfrm>
          <a:ln/>
        </p:spPr>
      </p:sp>
      <p:sp>
        <p:nvSpPr>
          <p:cNvPr id="36868" name="Rectangle 3"/>
          <p:cNvSpPr>
            <a:spLocks noGrp="1" noChangeArrowheads="1"/>
          </p:cNvSpPr>
          <p:nvPr>
            <p:ph type="body" idx="1"/>
          </p:nvPr>
        </p:nvSpPr>
        <p:spPr>
          <a:noFill/>
          <a:ln/>
        </p:spPr>
        <p:txBody>
          <a:bodyPr/>
          <a:lstStyle/>
          <a:p>
            <a:pPr eaLnBrk="1" hangingPunct="1"/>
            <a:endParaRPr lang="en-US" altLang="zh-TW" smtClean="0">
              <a:latin typeface="Arial" pitchFamily="34" charset="0"/>
              <a:ea typeface="新細明體" pitchFamily="18" charset="-12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0938A583-0B25-4501-9EB5-82B5A8C4E322}" type="slidenum">
              <a:rPr lang="en-US" altLang="zh-TW">
                <a:latin typeface="Arial" pitchFamily="34" charset="0"/>
                <a:ea typeface="新細明體" pitchFamily="18" charset="-120"/>
              </a:rPr>
              <a:pPr/>
              <a:t>30</a:t>
            </a:fld>
            <a:endParaRPr lang="en-US" altLang="zh-TW">
              <a:latin typeface="Arial" pitchFamily="34" charset="0"/>
              <a:ea typeface="新細明體" pitchFamily="18" charset="-120"/>
            </a:endParaRPr>
          </a:p>
        </p:txBody>
      </p:sp>
      <p:sp>
        <p:nvSpPr>
          <p:cNvPr id="64515" name="Rectangle 2"/>
          <p:cNvSpPr>
            <a:spLocks noGrp="1" noRot="1" noChangeAspect="1" noChangeArrowheads="1" noTextEdit="1"/>
          </p:cNvSpPr>
          <p:nvPr>
            <p:ph type="sldImg"/>
          </p:nvPr>
        </p:nvSpPr>
        <p:spPr>
          <a:xfrm>
            <a:off x="2751138" y="533400"/>
            <a:ext cx="4732337" cy="2662238"/>
          </a:xfrm>
          <a:ln/>
        </p:spPr>
      </p:sp>
      <p:sp>
        <p:nvSpPr>
          <p:cNvPr id="64516" name="Rectangle 3"/>
          <p:cNvSpPr>
            <a:spLocks noGrp="1" noChangeArrowheads="1"/>
          </p:cNvSpPr>
          <p:nvPr>
            <p:ph type="body" idx="1"/>
          </p:nvPr>
        </p:nvSpPr>
        <p:spPr>
          <a:noFill/>
          <a:ln/>
        </p:spPr>
        <p:txBody>
          <a:bodyPr/>
          <a:lstStyle/>
          <a:p>
            <a:pPr eaLnBrk="1" hangingPunct="1"/>
            <a:endParaRPr lang="en-US" altLang="zh-TW" smtClean="0">
              <a:latin typeface="Arial" pitchFamily="34" charset="0"/>
              <a:ea typeface="新細明體" pitchFamily="18" charset="-12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FB9196EB-B832-4196-829A-9CEF6E4BE8D3}" type="slidenum">
              <a:rPr lang="en-US" altLang="zh-TW">
                <a:latin typeface="Arial" pitchFamily="34" charset="0"/>
                <a:ea typeface="新細明體" pitchFamily="18" charset="-120"/>
              </a:rPr>
              <a:pPr/>
              <a:t>4</a:t>
            </a:fld>
            <a:endParaRPr lang="en-US" altLang="zh-TW">
              <a:latin typeface="Arial" pitchFamily="34" charset="0"/>
              <a:ea typeface="新細明體" pitchFamily="18" charset="-120"/>
            </a:endParaRPr>
          </a:p>
        </p:txBody>
      </p:sp>
      <p:sp>
        <p:nvSpPr>
          <p:cNvPr id="37891" name="Rectangle 2"/>
          <p:cNvSpPr>
            <a:spLocks noGrp="1" noRot="1" noChangeAspect="1" noChangeArrowheads="1" noTextEdit="1"/>
          </p:cNvSpPr>
          <p:nvPr>
            <p:ph type="sldImg"/>
          </p:nvPr>
        </p:nvSpPr>
        <p:spPr>
          <a:xfrm>
            <a:off x="2751138" y="533400"/>
            <a:ext cx="4732337" cy="2662238"/>
          </a:xfrm>
          <a:ln/>
        </p:spPr>
      </p:sp>
      <p:sp>
        <p:nvSpPr>
          <p:cNvPr id="37892" name="Rectangle 3"/>
          <p:cNvSpPr>
            <a:spLocks noGrp="1" noChangeArrowheads="1"/>
          </p:cNvSpPr>
          <p:nvPr>
            <p:ph type="body" idx="1"/>
          </p:nvPr>
        </p:nvSpPr>
        <p:spPr>
          <a:noFill/>
          <a:ln/>
        </p:spPr>
        <p:txBody>
          <a:bodyPr/>
          <a:lstStyle/>
          <a:p>
            <a:pPr eaLnBrk="1" hangingPunct="1"/>
            <a:endParaRPr lang="en-US" altLang="zh-TW" smtClean="0">
              <a:latin typeface="Arial" pitchFamily="34" charset="0"/>
              <a:ea typeface="新細明體" pitchFamily="18" charset="-12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8ABA6EA2-1082-454B-AA6E-0E2A76BEA6AB}" type="slidenum">
              <a:rPr lang="en-US" altLang="zh-TW">
                <a:latin typeface="Arial" pitchFamily="34" charset="0"/>
                <a:ea typeface="新細明體" pitchFamily="18" charset="-120"/>
              </a:rPr>
              <a:pPr/>
              <a:t>5</a:t>
            </a:fld>
            <a:endParaRPr lang="en-US" altLang="zh-TW">
              <a:latin typeface="Arial" pitchFamily="34" charset="0"/>
              <a:ea typeface="新細明體" pitchFamily="18" charset="-120"/>
            </a:endParaRPr>
          </a:p>
        </p:txBody>
      </p:sp>
      <p:sp>
        <p:nvSpPr>
          <p:cNvPr id="38915" name="Rectangle 2"/>
          <p:cNvSpPr>
            <a:spLocks noGrp="1" noRot="1" noChangeAspect="1" noChangeArrowheads="1" noTextEdit="1"/>
          </p:cNvSpPr>
          <p:nvPr>
            <p:ph type="sldImg"/>
          </p:nvPr>
        </p:nvSpPr>
        <p:spPr>
          <a:xfrm>
            <a:off x="2751138" y="533400"/>
            <a:ext cx="4732337" cy="2662238"/>
          </a:xfrm>
          <a:ln/>
        </p:spPr>
      </p:sp>
      <p:sp>
        <p:nvSpPr>
          <p:cNvPr id="38916" name="Rectangle 3"/>
          <p:cNvSpPr>
            <a:spLocks noGrp="1" noChangeArrowheads="1"/>
          </p:cNvSpPr>
          <p:nvPr>
            <p:ph type="body" idx="1"/>
          </p:nvPr>
        </p:nvSpPr>
        <p:spPr>
          <a:noFill/>
          <a:ln/>
        </p:spPr>
        <p:txBody>
          <a:bodyPr/>
          <a:lstStyle/>
          <a:p>
            <a:pPr eaLnBrk="1" hangingPunct="1"/>
            <a:endParaRPr lang="en-US" altLang="zh-TW" smtClean="0">
              <a:latin typeface="Arial" pitchFamily="34" charset="0"/>
              <a:ea typeface="新細明體" pitchFamily="18" charset="-12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E84CEBA1-CE5E-4E6F-9C17-DBB37189245B}" type="slidenum">
              <a:rPr lang="en-US" altLang="zh-TW">
                <a:latin typeface="Arial" pitchFamily="34" charset="0"/>
                <a:ea typeface="新細明體" pitchFamily="18" charset="-120"/>
              </a:rPr>
              <a:pPr/>
              <a:t>6</a:t>
            </a:fld>
            <a:endParaRPr lang="en-US" altLang="zh-TW">
              <a:latin typeface="Arial" pitchFamily="34" charset="0"/>
              <a:ea typeface="新細明體" pitchFamily="18" charset="-120"/>
            </a:endParaRPr>
          </a:p>
        </p:txBody>
      </p:sp>
      <p:sp>
        <p:nvSpPr>
          <p:cNvPr id="39939" name="Rectangle 2"/>
          <p:cNvSpPr>
            <a:spLocks noGrp="1" noRot="1" noChangeAspect="1" noChangeArrowheads="1" noTextEdit="1"/>
          </p:cNvSpPr>
          <p:nvPr>
            <p:ph type="sldImg"/>
          </p:nvPr>
        </p:nvSpPr>
        <p:spPr>
          <a:xfrm>
            <a:off x="2751138" y="533400"/>
            <a:ext cx="4732337" cy="2662238"/>
          </a:xfrm>
          <a:ln/>
        </p:spPr>
      </p:sp>
      <p:sp>
        <p:nvSpPr>
          <p:cNvPr id="39940" name="Rectangle 3"/>
          <p:cNvSpPr>
            <a:spLocks noGrp="1" noChangeArrowheads="1"/>
          </p:cNvSpPr>
          <p:nvPr>
            <p:ph type="body" idx="1"/>
          </p:nvPr>
        </p:nvSpPr>
        <p:spPr>
          <a:noFill/>
          <a:ln/>
        </p:spPr>
        <p:txBody>
          <a:bodyPr/>
          <a:lstStyle/>
          <a:p>
            <a:pPr eaLnBrk="1" hangingPunct="1"/>
            <a:endParaRPr lang="en-US" altLang="zh-TW" smtClean="0">
              <a:latin typeface="Arial" pitchFamily="34" charset="0"/>
              <a:ea typeface="新細明體" pitchFamily="18" charset="-12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A6585025-1578-4701-BF0F-1C315B70E89B}" type="slidenum">
              <a:rPr lang="en-US" altLang="zh-TW">
                <a:latin typeface="Arial" pitchFamily="34" charset="0"/>
                <a:ea typeface="新細明體" pitchFamily="18" charset="-120"/>
              </a:rPr>
              <a:pPr/>
              <a:t>7</a:t>
            </a:fld>
            <a:endParaRPr lang="en-US" altLang="zh-TW">
              <a:latin typeface="Arial" pitchFamily="34" charset="0"/>
              <a:ea typeface="新細明體" pitchFamily="18" charset="-120"/>
            </a:endParaRPr>
          </a:p>
        </p:txBody>
      </p:sp>
      <p:sp>
        <p:nvSpPr>
          <p:cNvPr id="40963" name="Rectangle 2"/>
          <p:cNvSpPr>
            <a:spLocks noGrp="1" noRot="1" noChangeAspect="1" noChangeArrowheads="1" noTextEdit="1"/>
          </p:cNvSpPr>
          <p:nvPr>
            <p:ph type="sldImg"/>
          </p:nvPr>
        </p:nvSpPr>
        <p:spPr>
          <a:xfrm>
            <a:off x="2751138" y="533400"/>
            <a:ext cx="4732337" cy="2662238"/>
          </a:xfrm>
          <a:ln/>
        </p:spPr>
      </p:sp>
      <p:sp>
        <p:nvSpPr>
          <p:cNvPr id="40964" name="Rectangle 3"/>
          <p:cNvSpPr>
            <a:spLocks noGrp="1" noChangeArrowheads="1"/>
          </p:cNvSpPr>
          <p:nvPr>
            <p:ph type="body" idx="1"/>
          </p:nvPr>
        </p:nvSpPr>
        <p:spPr>
          <a:noFill/>
          <a:ln/>
        </p:spPr>
        <p:txBody>
          <a:bodyPr/>
          <a:lstStyle/>
          <a:p>
            <a:pPr eaLnBrk="1" hangingPunct="1"/>
            <a:endParaRPr lang="en-US" altLang="zh-TW" smtClean="0">
              <a:latin typeface="Arial" pitchFamily="34" charset="0"/>
              <a:ea typeface="新細明體" pitchFamily="18" charset="-12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555096F2-30E6-4918-BB29-3835582A6077}" type="slidenum">
              <a:rPr lang="en-US" altLang="zh-TW">
                <a:latin typeface="Arial" pitchFamily="34" charset="0"/>
                <a:ea typeface="新細明體" pitchFamily="18" charset="-120"/>
              </a:rPr>
              <a:pPr/>
              <a:t>8</a:t>
            </a:fld>
            <a:endParaRPr lang="en-US" altLang="zh-TW">
              <a:latin typeface="Arial" pitchFamily="34" charset="0"/>
              <a:ea typeface="新細明體" pitchFamily="18" charset="-120"/>
            </a:endParaRPr>
          </a:p>
        </p:txBody>
      </p:sp>
      <p:sp>
        <p:nvSpPr>
          <p:cNvPr id="41987" name="Rectangle 2"/>
          <p:cNvSpPr>
            <a:spLocks noGrp="1" noRot="1" noChangeAspect="1" noChangeArrowheads="1" noTextEdit="1"/>
          </p:cNvSpPr>
          <p:nvPr>
            <p:ph type="sldImg"/>
          </p:nvPr>
        </p:nvSpPr>
        <p:spPr>
          <a:xfrm>
            <a:off x="2751138" y="533400"/>
            <a:ext cx="4732337" cy="2662238"/>
          </a:xfrm>
          <a:ln/>
        </p:spPr>
      </p:sp>
      <p:sp>
        <p:nvSpPr>
          <p:cNvPr id="41988" name="Rectangle 3"/>
          <p:cNvSpPr>
            <a:spLocks noGrp="1" noChangeArrowheads="1"/>
          </p:cNvSpPr>
          <p:nvPr>
            <p:ph type="body" idx="1"/>
          </p:nvPr>
        </p:nvSpPr>
        <p:spPr>
          <a:noFill/>
          <a:ln/>
        </p:spPr>
        <p:txBody>
          <a:bodyPr/>
          <a:lstStyle/>
          <a:p>
            <a:pPr eaLnBrk="1" hangingPunct="1"/>
            <a:endParaRPr lang="en-US" altLang="zh-TW" smtClean="0">
              <a:latin typeface="Arial" pitchFamily="34" charset="0"/>
              <a:ea typeface="新細明體" pitchFamily="18" charset="-12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53A50F75-FB9B-4DC7-AEB5-4A9D1743FDA6}" type="slidenum">
              <a:rPr lang="en-US" altLang="zh-TW">
                <a:latin typeface="Arial" pitchFamily="34" charset="0"/>
                <a:ea typeface="新細明體" pitchFamily="18" charset="-120"/>
              </a:rPr>
              <a:pPr/>
              <a:t>9</a:t>
            </a:fld>
            <a:endParaRPr lang="en-US" altLang="zh-TW">
              <a:latin typeface="Arial" pitchFamily="34" charset="0"/>
              <a:ea typeface="新細明體" pitchFamily="18" charset="-120"/>
            </a:endParaRPr>
          </a:p>
        </p:txBody>
      </p:sp>
      <p:sp>
        <p:nvSpPr>
          <p:cNvPr id="43011" name="Rectangle 2"/>
          <p:cNvSpPr>
            <a:spLocks noGrp="1" noRot="1" noChangeAspect="1" noChangeArrowheads="1" noTextEdit="1"/>
          </p:cNvSpPr>
          <p:nvPr>
            <p:ph type="sldImg"/>
          </p:nvPr>
        </p:nvSpPr>
        <p:spPr>
          <a:xfrm>
            <a:off x="2751138" y="533400"/>
            <a:ext cx="4732337" cy="2662238"/>
          </a:xfrm>
          <a:ln/>
        </p:spPr>
      </p:sp>
      <p:sp>
        <p:nvSpPr>
          <p:cNvPr id="43012" name="Rectangle 3"/>
          <p:cNvSpPr>
            <a:spLocks noGrp="1" noChangeArrowheads="1"/>
          </p:cNvSpPr>
          <p:nvPr>
            <p:ph type="body" idx="1"/>
          </p:nvPr>
        </p:nvSpPr>
        <p:spPr>
          <a:noFill/>
          <a:ln/>
        </p:spPr>
        <p:txBody>
          <a:bodyPr/>
          <a:lstStyle/>
          <a:p>
            <a:pPr eaLnBrk="1" hangingPunct="1"/>
            <a:endParaRPr lang="en-US" altLang="zh-TW" smtClean="0">
              <a:latin typeface="Arial" pitchFamily="34" charset="0"/>
              <a:ea typeface="新細明體" pitchFamily="18" charset="-12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標題 1"/>
          <p:cNvSpPr>
            <a:spLocks noGrp="1"/>
          </p:cNvSpPr>
          <p:nvPr>
            <p:ph type="ctrTitle" hasCustomPrompt="1"/>
          </p:nvPr>
        </p:nvSpPr>
        <p:spPr>
          <a:xfrm>
            <a:off x="736600" y="1254919"/>
            <a:ext cx="7772400" cy="1102519"/>
          </a:xfrm>
          <a:prstGeom prst="rect">
            <a:avLst/>
          </a:prstGeom>
        </p:spPr>
        <p:txBody>
          <a:bodyPr anchor="t"/>
          <a:lstStyle>
            <a:lvl1pPr>
              <a:defRPr sz="3200" b="1">
                <a:solidFill>
                  <a:schemeClr val="tx1"/>
                </a:solidFill>
                <a:latin typeface="Trebuchet MS" pitchFamily="34" charset="0"/>
              </a:defRPr>
            </a:lvl1pPr>
          </a:lstStyle>
          <a:p>
            <a:r>
              <a:rPr lang="en-US" altLang="zh-TW" dirty="0" smtClean="0"/>
              <a:t>Title</a:t>
            </a:r>
            <a:endParaRPr lang="zh-TW" altLang="en-US" dirty="0"/>
          </a:p>
        </p:txBody>
      </p:sp>
      <p:sp>
        <p:nvSpPr>
          <p:cNvPr id="3" name="副標題 2"/>
          <p:cNvSpPr>
            <a:spLocks noGrp="1"/>
          </p:cNvSpPr>
          <p:nvPr>
            <p:ph type="subTitle" idx="1" hasCustomPrompt="1"/>
          </p:nvPr>
        </p:nvSpPr>
        <p:spPr>
          <a:xfrm>
            <a:off x="1371600" y="2819400"/>
            <a:ext cx="6400800" cy="1314450"/>
          </a:xfrm>
          <a:prstGeom prst="rect">
            <a:avLst/>
          </a:prstGeom>
        </p:spPr>
        <p:txBody>
          <a:bodyPr anchor="t"/>
          <a:lstStyle>
            <a:lvl1pPr marL="0" indent="0" algn="ctr">
              <a:buNone/>
              <a:defRPr sz="2000" b="1" i="1">
                <a:latin typeface="Trebuchet MS"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TW" dirty="0" smtClean="0"/>
              <a:t>Sub title</a:t>
            </a:r>
            <a:endParaRPr lang="zh-TW" altLang="en-US" dirty="0"/>
          </a:p>
        </p:txBody>
      </p:sp>
      <p:sp>
        <p:nvSpPr>
          <p:cNvPr id="8" name="Text Placeholder 7"/>
          <p:cNvSpPr>
            <a:spLocks noGrp="1"/>
          </p:cNvSpPr>
          <p:nvPr>
            <p:ph type="body" sz="quarter" idx="10" hasCustomPrompt="1"/>
          </p:nvPr>
        </p:nvSpPr>
        <p:spPr>
          <a:xfrm>
            <a:off x="6400800" y="4486275"/>
            <a:ext cx="2527300" cy="323850"/>
          </a:xfrm>
          <a:prstGeom prst="rect">
            <a:avLst/>
          </a:prstGeom>
        </p:spPr>
        <p:txBody>
          <a:bodyPr/>
          <a:lstStyle>
            <a:lvl1pPr algn="r">
              <a:buFontTx/>
              <a:buNone/>
              <a:defRPr sz="1400" b="1">
                <a:latin typeface="Trebuchet MS" pitchFamily="34" charset="0"/>
              </a:defRPr>
            </a:lvl1pPr>
            <a:lvl2pPr>
              <a:buFontTx/>
              <a:buNone/>
              <a:defRPr sz="1000"/>
            </a:lvl2pPr>
            <a:lvl3pPr>
              <a:buFontTx/>
              <a:buNone/>
              <a:defRPr sz="1000"/>
            </a:lvl3pPr>
            <a:lvl4pPr>
              <a:buFontTx/>
              <a:buNone/>
              <a:defRPr sz="1000"/>
            </a:lvl4pPr>
            <a:lvl5pPr>
              <a:buFontTx/>
              <a:buNone/>
              <a:defRPr sz="1000"/>
            </a:lvl5pPr>
          </a:lstStyle>
          <a:p>
            <a:pPr lvl="0"/>
            <a:r>
              <a:rPr lang="en-US" dirty="0" smtClean="0"/>
              <a:t>Date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內容版面配置區 2"/>
          <p:cNvSpPr>
            <a:spLocks noGrp="1"/>
          </p:cNvSpPr>
          <p:nvPr>
            <p:ph idx="1" hasCustomPrompt="1"/>
          </p:nvPr>
        </p:nvSpPr>
        <p:spPr>
          <a:xfrm>
            <a:off x="1097318" y="1157288"/>
            <a:ext cx="6907577" cy="3371850"/>
          </a:xfrm>
          <a:prstGeom prst="rect">
            <a:avLst/>
          </a:prstGeom>
        </p:spPr>
        <p:txBody>
          <a:bodyPr/>
          <a:lstStyle>
            <a:lvl1pPr>
              <a:lnSpc>
                <a:spcPct val="200000"/>
              </a:lnSpc>
              <a:spcBef>
                <a:spcPts val="600"/>
              </a:spcBef>
              <a:buFontTx/>
              <a:buBlip>
                <a:blip r:embed="rId2"/>
              </a:buBlip>
              <a:defRPr sz="1600" b="1" baseline="0">
                <a:latin typeface="Trebuchet MS" pitchFamily="34" charset="0"/>
              </a:defRPr>
            </a:lvl1pPr>
            <a:lvl2pPr>
              <a:lnSpc>
                <a:spcPct val="100000"/>
              </a:lnSpc>
              <a:spcBef>
                <a:spcPts val="600"/>
              </a:spcBef>
              <a:buFont typeface="Symbol" pitchFamily="18" charset="2"/>
              <a:buChar char=""/>
              <a:defRPr sz="1400">
                <a:latin typeface="Trebuchet MS" pitchFamily="34" charset="0"/>
              </a:defRPr>
            </a:lvl2pPr>
            <a:lvl3pPr>
              <a:lnSpc>
                <a:spcPct val="100000"/>
              </a:lnSpc>
              <a:spcBef>
                <a:spcPts val="600"/>
              </a:spcBef>
              <a:defRPr sz="1200">
                <a:latin typeface="Trebuchet MS" pitchFamily="34" charset="0"/>
              </a:defRPr>
            </a:lvl3pPr>
            <a:lvl4pPr>
              <a:lnSpc>
                <a:spcPct val="100000"/>
              </a:lnSpc>
              <a:spcBef>
                <a:spcPts val="600"/>
              </a:spcBef>
              <a:buFont typeface="Courier New" pitchFamily="49" charset="0"/>
              <a:buChar char="o"/>
              <a:defRPr sz="1000">
                <a:latin typeface="Trebuchet MS" pitchFamily="34" charset="0"/>
              </a:defRPr>
            </a:lvl4pPr>
            <a:lvl5pPr>
              <a:defRPr>
                <a:latin typeface="Trebuchet MS" pitchFamily="34" charset="0"/>
              </a:defRPr>
            </a:lvl5pPr>
          </a:lstStyle>
          <a:p>
            <a:pPr lvl="0"/>
            <a:r>
              <a:rPr lang="en-US" altLang="zh-TW" dirty="0" smtClean="0"/>
              <a:t>Tier 1</a:t>
            </a:r>
            <a:endParaRPr lang="zh-TW" altLang="en-US" dirty="0" smtClean="0"/>
          </a:p>
          <a:p>
            <a:pPr lvl="1"/>
            <a:r>
              <a:rPr lang="en-US" altLang="zh-TW" dirty="0" smtClean="0"/>
              <a:t>Tier 2</a:t>
            </a:r>
            <a:endParaRPr lang="zh-TW" altLang="en-US" dirty="0" smtClean="0"/>
          </a:p>
          <a:p>
            <a:pPr lvl="2"/>
            <a:r>
              <a:rPr lang="en-US" altLang="zh-TW" dirty="0" smtClean="0"/>
              <a:t>Tier 3</a:t>
            </a:r>
            <a:endParaRPr lang="zh-TW" altLang="en-US" dirty="0" smtClean="0"/>
          </a:p>
          <a:p>
            <a:pPr lvl="3"/>
            <a:r>
              <a:rPr lang="en-US" altLang="zh-TW" dirty="0" smtClean="0"/>
              <a:t>Tier 4</a:t>
            </a:r>
            <a:endParaRPr lang="zh-TW" altLang="en-US" dirty="0" smtClean="0"/>
          </a:p>
        </p:txBody>
      </p:sp>
      <p:sp>
        <p:nvSpPr>
          <p:cNvPr id="4" name="標題 1"/>
          <p:cNvSpPr>
            <a:spLocks noGrp="1"/>
          </p:cNvSpPr>
          <p:nvPr>
            <p:ph type="title" hasCustomPrompt="1"/>
          </p:nvPr>
        </p:nvSpPr>
        <p:spPr>
          <a:xfrm>
            <a:off x="91399" y="0"/>
            <a:ext cx="8229600" cy="457200"/>
          </a:xfrm>
          <a:prstGeom prst="rect">
            <a:avLst/>
          </a:prstGeom>
        </p:spPr>
        <p:txBody>
          <a:bodyPr anchor="ctr"/>
          <a:lstStyle>
            <a:lvl1pPr algn="l">
              <a:defRPr sz="2000" b="1">
                <a:solidFill>
                  <a:schemeClr val="tx1"/>
                </a:solidFill>
                <a:effectLst/>
                <a:latin typeface="Trebuchet MS" pitchFamily="34" charset="0"/>
              </a:defRPr>
            </a:lvl1pPr>
          </a:lstStyle>
          <a:p>
            <a:r>
              <a:rPr lang="en-US" altLang="zh-TW" dirty="0" smtClean="0"/>
              <a:t>AGENDA</a:t>
            </a:r>
            <a:endParaRPr lang="zh-TW"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1">
    <p:spTree>
      <p:nvGrpSpPr>
        <p:cNvPr id="1" name=""/>
        <p:cNvGrpSpPr/>
        <p:nvPr/>
      </p:nvGrpSpPr>
      <p:grpSpPr>
        <a:xfrm>
          <a:off x="0" y="0"/>
          <a:ext cx="0" cy="0"/>
          <a:chOff x="0" y="0"/>
          <a:chExt cx="0" cy="0"/>
        </a:xfrm>
      </p:grpSpPr>
      <p:sp>
        <p:nvSpPr>
          <p:cNvPr id="3" name="內容版面配置區 2"/>
          <p:cNvSpPr>
            <a:spLocks noGrp="1"/>
          </p:cNvSpPr>
          <p:nvPr>
            <p:ph idx="1" hasCustomPrompt="1"/>
          </p:nvPr>
        </p:nvSpPr>
        <p:spPr>
          <a:xfrm>
            <a:off x="274367" y="651531"/>
            <a:ext cx="8595360" cy="4114800"/>
          </a:xfrm>
          <a:prstGeom prst="rect">
            <a:avLst/>
          </a:prstGeom>
        </p:spPr>
        <p:txBody>
          <a:bodyPr/>
          <a:lstStyle>
            <a:lvl1pPr>
              <a:spcBef>
                <a:spcPts val="600"/>
              </a:spcBef>
              <a:buFontTx/>
              <a:buBlip>
                <a:blip r:embed="rId2"/>
              </a:buBlip>
              <a:defRPr sz="1600" b="1">
                <a:latin typeface="Trebuchet MS" pitchFamily="34" charset="0"/>
              </a:defRPr>
            </a:lvl1pPr>
            <a:lvl2pPr>
              <a:spcBef>
                <a:spcPts val="600"/>
              </a:spcBef>
              <a:buFont typeface="Symbol" pitchFamily="18" charset="2"/>
              <a:buChar char=""/>
              <a:defRPr sz="1400">
                <a:latin typeface="Trebuchet MS" pitchFamily="34" charset="0"/>
              </a:defRPr>
            </a:lvl2pPr>
            <a:lvl3pPr>
              <a:spcBef>
                <a:spcPts val="600"/>
              </a:spcBef>
              <a:defRPr sz="1200">
                <a:latin typeface="Trebuchet MS" pitchFamily="34" charset="0"/>
              </a:defRPr>
            </a:lvl3pPr>
            <a:lvl4pPr>
              <a:spcBef>
                <a:spcPts val="600"/>
              </a:spcBef>
              <a:buFont typeface="Courier New" pitchFamily="49" charset="0"/>
              <a:buChar char="o"/>
              <a:defRPr sz="1000">
                <a:latin typeface="Trebuchet MS" pitchFamily="34" charset="0"/>
              </a:defRPr>
            </a:lvl4pPr>
            <a:lvl5pPr>
              <a:defRPr>
                <a:latin typeface="Trebuchet MS" pitchFamily="34" charset="0"/>
              </a:defRPr>
            </a:lvl5pPr>
          </a:lstStyle>
          <a:p>
            <a:pPr lvl="0"/>
            <a:r>
              <a:rPr lang="en-US" altLang="zh-TW" dirty="0" smtClean="0"/>
              <a:t>Tier 1</a:t>
            </a:r>
            <a:endParaRPr lang="zh-TW" altLang="en-US" dirty="0" smtClean="0"/>
          </a:p>
          <a:p>
            <a:pPr lvl="1"/>
            <a:r>
              <a:rPr lang="en-US" altLang="zh-TW" dirty="0" smtClean="0"/>
              <a:t>Tier 2</a:t>
            </a:r>
            <a:endParaRPr lang="zh-TW" altLang="en-US" dirty="0" smtClean="0"/>
          </a:p>
          <a:p>
            <a:pPr lvl="2"/>
            <a:r>
              <a:rPr lang="en-US" altLang="zh-TW" dirty="0" smtClean="0"/>
              <a:t>Tier 3</a:t>
            </a:r>
            <a:endParaRPr lang="zh-TW" altLang="en-US" dirty="0" smtClean="0"/>
          </a:p>
          <a:p>
            <a:pPr lvl="3"/>
            <a:r>
              <a:rPr lang="en-US" altLang="zh-TW" dirty="0" smtClean="0"/>
              <a:t>Tier 4</a:t>
            </a:r>
            <a:endParaRPr lang="zh-TW" altLang="en-US" dirty="0" smtClean="0"/>
          </a:p>
        </p:txBody>
      </p:sp>
      <p:sp>
        <p:nvSpPr>
          <p:cNvPr id="4" name="標題 1"/>
          <p:cNvSpPr>
            <a:spLocks noGrp="1"/>
          </p:cNvSpPr>
          <p:nvPr>
            <p:ph type="title" hasCustomPrompt="1"/>
          </p:nvPr>
        </p:nvSpPr>
        <p:spPr>
          <a:xfrm>
            <a:off x="91399" y="0"/>
            <a:ext cx="8229600" cy="457200"/>
          </a:xfrm>
          <a:prstGeom prst="rect">
            <a:avLst/>
          </a:prstGeom>
        </p:spPr>
        <p:txBody>
          <a:bodyPr anchor="ctr"/>
          <a:lstStyle>
            <a:lvl1pPr algn="l">
              <a:defRPr sz="2000" b="1">
                <a:solidFill>
                  <a:schemeClr val="tx1"/>
                </a:solidFill>
                <a:effectLst/>
                <a:latin typeface="Trebuchet MS" pitchFamily="34" charset="0"/>
              </a:defRPr>
            </a:lvl1pPr>
          </a:lstStyle>
          <a:p>
            <a:r>
              <a:rPr lang="en-US" altLang="zh-TW" dirty="0" smtClean="0"/>
              <a:t>Title</a:t>
            </a:r>
            <a:endParaRPr lang="zh-TW"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2">
    <p:spTree>
      <p:nvGrpSpPr>
        <p:cNvPr id="1" name=""/>
        <p:cNvGrpSpPr/>
        <p:nvPr/>
      </p:nvGrpSpPr>
      <p:grpSpPr>
        <a:xfrm>
          <a:off x="0" y="0"/>
          <a:ext cx="0" cy="0"/>
          <a:chOff x="0" y="0"/>
          <a:chExt cx="0" cy="0"/>
        </a:xfrm>
      </p:grpSpPr>
      <p:sp>
        <p:nvSpPr>
          <p:cNvPr id="3" name="內容版面配置區 2"/>
          <p:cNvSpPr>
            <a:spLocks noGrp="1"/>
          </p:cNvSpPr>
          <p:nvPr>
            <p:ph idx="1" hasCustomPrompt="1"/>
          </p:nvPr>
        </p:nvSpPr>
        <p:spPr>
          <a:xfrm>
            <a:off x="274323" y="651486"/>
            <a:ext cx="4206240" cy="4114800"/>
          </a:xfrm>
          <a:prstGeom prst="rect">
            <a:avLst/>
          </a:prstGeom>
        </p:spPr>
        <p:txBody>
          <a:bodyPr/>
          <a:lstStyle>
            <a:lvl1pPr>
              <a:spcBef>
                <a:spcPts val="600"/>
              </a:spcBef>
              <a:buFontTx/>
              <a:buBlip>
                <a:blip r:embed="rId2"/>
              </a:buBlip>
              <a:defRPr sz="1600" b="1">
                <a:latin typeface="Trebuchet MS" pitchFamily="34" charset="0"/>
              </a:defRPr>
            </a:lvl1pPr>
            <a:lvl2pPr>
              <a:spcBef>
                <a:spcPts val="600"/>
              </a:spcBef>
              <a:buFont typeface="Symbol" pitchFamily="18" charset="2"/>
              <a:buChar char=""/>
              <a:defRPr sz="1400">
                <a:latin typeface="Trebuchet MS" pitchFamily="34" charset="0"/>
              </a:defRPr>
            </a:lvl2pPr>
            <a:lvl3pPr>
              <a:spcBef>
                <a:spcPts val="600"/>
              </a:spcBef>
              <a:defRPr sz="1200">
                <a:latin typeface="Trebuchet MS" pitchFamily="34" charset="0"/>
              </a:defRPr>
            </a:lvl3pPr>
            <a:lvl4pPr>
              <a:spcBef>
                <a:spcPts val="600"/>
              </a:spcBef>
              <a:buFont typeface="Courier New" pitchFamily="49" charset="0"/>
              <a:buChar char="o"/>
              <a:defRPr sz="1000">
                <a:latin typeface="Trebuchet MS" pitchFamily="34" charset="0"/>
              </a:defRPr>
            </a:lvl4pPr>
            <a:lvl5pPr>
              <a:defRPr>
                <a:latin typeface="Trebuchet MS" pitchFamily="34" charset="0"/>
              </a:defRPr>
            </a:lvl5pPr>
          </a:lstStyle>
          <a:p>
            <a:pPr lvl="0"/>
            <a:r>
              <a:rPr lang="en-US" altLang="zh-TW" dirty="0" smtClean="0"/>
              <a:t>Tier 1</a:t>
            </a:r>
            <a:endParaRPr lang="zh-TW" altLang="en-US" dirty="0" smtClean="0"/>
          </a:p>
          <a:p>
            <a:pPr lvl="1"/>
            <a:r>
              <a:rPr lang="en-US" altLang="zh-TW" dirty="0" smtClean="0"/>
              <a:t>Tier 2</a:t>
            </a:r>
            <a:endParaRPr lang="zh-TW" altLang="en-US" dirty="0" smtClean="0"/>
          </a:p>
          <a:p>
            <a:pPr lvl="2"/>
            <a:r>
              <a:rPr lang="en-US" altLang="zh-TW" dirty="0" smtClean="0"/>
              <a:t>Tier 3</a:t>
            </a:r>
            <a:endParaRPr lang="zh-TW" altLang="en-US" dirty="0" smtClean="0"/>
          </a:p>
          <a:p>
            <a:pPr lvl="3"/>
            <a:r>
              <a:rPr lang="en-US" altLang="zh-TW" dirty="0" smtClean="0"/>
              <a:t>Tier 4h</a:t>
            </a:r>
            <a:endParaRPr lang="zh-TW" altLang="en-US" dirty="0" smtClean="0"/>
          </a:p>
        </p:txBody>
      </p:sp>
      <p:sp>
        <p:nvSpPr>
          <p:cNvPr id="6" name="內容版面配置區 2"/>
          <p:cNvSpPr>
            <a:spLocks noGrp="1"/>
          </p:cNvSpPr>
          <p:nvPr>
            <p:ph idx="10" hasCustomPrompt="1"/>
          </p:nvPr>
        </p:nvSpPr>
        <p:spPr>
          <a:xfrm>
            <a:off x="4663439" y="651486"/>
            <a:ext cx="4206240" cy="4114800"/>
          </a:xfrm>
          <a:prstGeom prst="rect">
            <a:avLst/>
          </a:prstGeom>
        </p:spPr>
        <p:txBody>
          <a:bodyPr/>
          <a:lstStyle>
            <a:lvl1pPr>
              <a:spcBef>
                <a:spcPts val="600"/>
              </a:spcBef>
              <a:buFontTx/>
              <a:buBlip>
                <a:blip r:embed="rId2"/>
              </a:buBlip>
              <a:defRPr sz="1600" b="1">
                <a:latin typeface="Trebuchet MS" pitchFamily="34" charset="0"/>
              </a:defRPr>
            </a:lvl1pPr>
            <a:lvl2pPr>
              <a:spcBef>
                <a:spcPts val="600"/>
              </a:spcBef>
              <a:buFont typeface="Symbol" pitchFamily="18" charset="2"/>
              <a:buChar char=""/>
              <a:defRPr sz="1400">
                <a:latin typeface="Trebuchet MS" pitchFamily="34" charset="0"/>
              </a:defRPr>
            </a:lvl2pPr>
            <a:lvl3pPr>
              <a:spcBef>
                <a:spcPts val="600"/>
              </a:spcBef>
              <a:defRPr sz="1200">
                <a:latin typeface="Trebuchet MS" pitchFamily="34" charset="0"/>
              </a:defRPr>
            </a:lvl3pPr>
            <a:lvl4pPr>
              <a:spcBef>
                <a:spcPts val="600"/>
              </a:spcBef>
              <a:buFont typeface="Courier New" pitchFamily="49" charset="0"/>
              <a:buChar char="o"/>
              <a:defRPr sz="1000">
                <a:latin typeface="Trebuchet MS" pitchFamily="34" charset="0"/>
              </a:defRPr>
            </a:lvl4pPr>
            <a:lvl5pPr>
              <a:defRPr>
                <a:latin typeface="Trebuchet MS" pitchFamily="34" charset="0"/>
              </a:defRPr>
            </a:lvl5pPr>
          </a:lstStyle>
          <a:p>
            <a:pPr lvl="0"/>
            <a:r>
              <a:rPr lang="en-US" altLang="zh-TW" dirty="0" smtClean="0"/>
              <a:t>Tier 1</a:t>
            </a:r>
            <a:endParaRPr lang="zh-TW" altLang="en-US" dirty="0" smtClean="0"/>
          </a:p>
          <a:p>
            <a:pPr lvl="1"/>
            <a:r>
              <a:rPr lang="en-US" altLang="zh-TW" dirty="0" smtClean="0"/>
              <a:t>Tier 2</a:t>
            </a:r>
            <a:endParaRPr lang="zh-TW" altLang="en-US" dirty="0" smtClean="0"/>
          </a:p>
          <a:p>
            <a:pPr lvl="2"/>
            <a:r>
              <a:rPr lang="en-US" altLang="zh-TW" dirty="0" smtClean="0"/>
              <a:t>Tier 3</a:t>
            </a:r>
            <a:endParaRPr lang="zh-TW" altLang="en-US" dirty="0" smtClean="0"/>
          </a:p>
          <a:p>
            <a:pPr lvl="3"/>
            <a:r>
              <a:rPr lang="en-US" altLang="zh-TW" dirty="0" smtClean="0"/>
              <a:t>Tier 4h</a:t>
            </a:r>
            <a:endParaRPr lang="zh-TW" altLang="en-US" dirty="0" smtClean="0"/>
          </a:p>
        </p:txBody>
      </p:sp>
      <p:sp>
        <p:nvSpPr>
          <p:cNvPr id="5" name="標題 1"/>
          <p:cNvSpPr>
            <a:spLocks noGrp="1"/>
          </p:cNvSpPr>
          <p:nvPr>
            <p:ph type="title" hasCustomPrompt="1"/>
          </p:nvPr>
        </p:nvSpPr>
        <p:spPr>
          <a:xfrm>
            <a:off x="91399" y="0"/>
            <a:ext cx="8229600" cy="457200"/>
          </a:xfrm>
          <a:prstGeom prst="rect">
            <a:avLst/>
          </a:prstGeom>
        </p:spPr>
        <p:txBody>
          <a:bodyPr anchor="ctr"/>
          <a:lstStyle>
            <a:lvl1pPr algn="l">
              <a:defRPr sz="2000" b="1">
                <a:solidFill>
                  <a:schemeClr val="tx1"/>
                </a:solidFill>
                <a:effectLst/>
                <a:latin typeface="Trebuchet MS" pitchFamily="34" charset="0"/>
              </a:defRPr>
            </a:lvl1pPr>
          </a:lstStyle>
          <a:p>
            <a:r>
              <a:rPr lang="en-US" altLang="zh-TW" dirty="0" smtClean="0"/>
              <a:t>Title</a:t>
            </a:r>
            <a:endParaRPr lang="zh-TW"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722313" y="1967866"/>
            <a:ext cx="7772400" cy="1021556"/>
          </a:xfrm>
          <a:prstGeom prst="rect">
            <a:avLst/>
          </a:prstGeom>
        </p:spPr>
        <p:txBody>
          <a:bodyPr anchor="t"/>
          <a:lstStyle>
            <a:lvl1pPr algn="ctr">
              <a:defRPr sz="2400" b="1" cap="none" baseline="0">
                <a:solidFill>
                  <a:schemeClr val="tx1"/>
                </a:solidFill>
                <a:latin typeface="Trebuchet MS" pitchFamily="34" charset="0"/>
              </a:defRPr>
            </a:lvl1pPr>
          </a:lstStyle>
          <a:p>
            <a:r>
              <a:rPr lang="en-US" altLang="zh-TW" dirty="0" smtClean="0"/>
              <a:t>Section Title</a:t>
            </a:r>
            <a:endParaRPr lang="zh-TW"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標題 1"/>
          <p:cNvSpPr>
            <a:spLocks noGrp="1"/>
          </p:cNvSpPr>
          <p:nvPr>
            <p:ph type="title" hasCustomPrompt="1"/>
          </p:nvPr>
        </p:nvSpPr>
        <p:spPr>
          <a:xfrm>
            <a:off x="91399" y="0"/>
            <a:ext cx="8229600" cy="457200"/>
          </a:xfrm>
          <a:prstGeom prst="rect">
            <a:avLst/>
          </a:prstGeom>
        </p:spPr>
        <p:txBody>
          <a:bodyPr anchor="ctr"/>
          <a:lstStyle>
            <a:lvl1pPr algn="l">
              <a:defRPr sz="2000" b="1">
                <a:solidFill>
                  <a:schemeClr val="tx1"/>
                </a:solidFill>
                <a:effectLst/>
                <a:latin typeface="Trebuchet MS" pitchFamily="34" charset="0"/>
              </a:defRPr>
            </a:lvl1pPr>
          </a:lstStyle>
          <a:p>
            <a:r>
              <a:rPr lang="en-US" altLang="zh-TW" dirty="0" smtClean="0"/>
              <a:t>Title</a:t>
            </a:r>
            <a:endParaRPr lang="zh-TW"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7220" y="0"/>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AndTwoObj">
  <p:cSld name="標題，1 個大物件與 2 個小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05979"/>
            <a:ext cx="8229600" cy="857250"/>
          </a:xfrm>
          <a:prstGeom prst="rect">
            <a:avLst/>
          </a:prstGeom>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200151"/>
            <a:ext cx="4038600" cy="3394472"/>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quarter" idx="2"/>
          </p:nvPr>
        </p:nvSpPr>
        <p:spPr>
          <a:xfrm>
            <a:off x="4648200" y="1200150"/>
            <a:ext cx="4038600" cy="1639491"/>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內容版面配置區 4"/>
          <p:cNvSpPr>
            <a:spLocks noGrp="1"/>
          </p:cNvSpPr>
          <p:nvPr>
            <p:ph sz="quarter" idx="3"/>
          </p:nvPr>
        </p:nvSpPr>
        <p:spPr>
          <a:xfrm>
            <a:off x="4648200" y="2953942"/>
            <a:ext cx="4038600" cy="1640681"/>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0" name="Rectangle 56"/>
          <p:cNvSpPr>
            <a:spLocks noChangeArrowheads="1"/>
          </p:cNvSpPr>
          <p:nvPr userDrawn="1"/>
        </p:nvSpPr>
        <p:spPr bwMode="auto">
          <a:xfrm>
            <a:off x="0" y="468653"/>
            <a:ext cx="9144000" cy="91440"/>
          </a:xfrm>
          <a:prstGeom prst="rect">
            <a:avLst/>
          </a:prstGeom>
          <a:gradFill rotWithShape="1">
            <a:gsLst>
              <a:gs pos="0">
                <a:srgbClr val="280000"/>
              </a:gs>
              <a:gs pos="50000">
                <a:srgbClr val="FF4B4B"/>
              </a:gs>
              <a:gs pos="100000">
                <a:srgbClr val="280000"/>
              </a:gs>
            </a:gsLst>
            <a:lin ang="0" scaled="1"/>
          </a:gradFill>
          <a:ln w="9525">
            <a:noFill/>
            <a:miter lim="800000"/>
            <a:headEnd/>
            <a:tailEnd/>
          </a:ln>
          <a:effectLst/>
        </p:spPr>
        <p:txBody>
          <a:bodyPr wrap="none" anchor="ctr"/>
          <a:lstStyle/>
          <a:p>
            <a:pPr algn="ctr"/>
            <a:endParaRPr lang="zh-TW" altLang="en-US" sz="1400">
              <a:solidFill>
                <a:schemeClr val="bg1"/>
              </a:solidFill>
              <a:latin typeface="Franklin Gothic Medium" pitchFamily="34" charset="0"/>
              <a:ea typeface="PMingLiU" pitchFamily="18" charset="-120"/>
            </a:endParaRPr>
          </a:p>
        </p:txBody>
      </p:sp>
      <p:sp>
        <p:nvSpPr>
          <p:cNvPr id="1086" name="Text Box 62"/>
          <p:cNvSpPr txBox="1">
            <a:spLocks noChangeArrowheads="1"/>
          </p:cNvSpPr>
          <p:nvPr userDrawn="1"/>
        </p:nvSpPr>
        <p:spPr bwMode="auto">
          <a:xfrm>
            <a:off x="7728857" y="0"/>
            <a:ext cx="1415143" cy="274320"/>
          </a:xfrm>
          <a:prstGeom prst="rect">
            <a:avLst/>
          </a:prstGeom>
          <a:gradFill rotWithShape="1">
            <a:gsLst>
              <a:gs pos="0">
                <a:srgbClr val="FF0000">
                  <a:gamma/>
                  <a:shade val="0"/>
                  <a:invGamma/>
                </a:srgbClr>
              </a:gs>
              <a:gs pos="100000">
                <a:srgbClr val="FF0000"/>
              </a:gs>
            </a:gsLst>
            <a:lin ang="5400000" scaled="1"/>
          </a:gradFill>
          <a:ln w="9525">
            <a:noFill/>
            <a:miter lim="800000"/>
            <a:headEnd/>
            <a:tailEnd/>
          </a:ln>
          <a:effectLst/>
        </p:spPr>
        <p:txBody>
          <a:bodyPr wrap="square">
            <a:spAutoFit/>
          </a:bodyPr>
          <a:lstStyle/>
          <a:p>
            <a:pPr algn="r"/>
            <a:r>
              <a:rPr lang="en-US" altLang="zh-TW" sz="1400" dirty="0" smtClean="0">
                <a:solidFill>
                  <a:schemeClr val="bg1"/>
                </a:solidFill>
                <a:ea typeface="PMingLiU" pitchFamily="18" charset="-120"/>
              </a:rPr>
              <a:t>Confidential</a:t>
            </a:r>
            <a:endParaRPr lang="en-US" altLang="zh-TW" sz="1400" dirty="0">
              <a:solidFill>
                <a:schemeClr val="bg1"/>
              </a:solidFill>
              <a:ea typeface="PMingLiU" pitchFamily="18" charset="-120"/>
            </a:endParaRPr>
          </a:p>
        </p:txBody>
      </p:sp>
      <p:sp>
        <p:nvSpPr>
          <p:cNvPr id="1093" name="Rectangle 69"/>
          <p:cNvSpPr>
            <a:spLocks noChangeArrowheads="1"/>
          </p:cNvSpPr>
          <p:nvPr userDrawn="1"/>
        </p:nvSpPr>
        <p:spPr bwMode="auto">
          <a:xfrm>
            <a:off x="1828766" y="4857725"/>
            <a:ext cx="5852160" cy="182880"/>
          </a:xfrm>
          <a:prstGeom prst="rect">
            <a:avLst/>
          </a:prstGeom>
          <a:gradFill rotWithShape="1">
            <a:gsLst>
              <a:gs pos="0">
                <a:srgbClr val="FF1919"/>
              </a:gs>
              <a:gs pos="50000">
                <a:srgbClr val="280000"/>
              </a:gs>
              <a:gs pos="100000">
                <a:srgbClr val="FF1919"/>
              </a:gs>
            </a:gsLst>
            <a:lin ang="0" scaled="1"/>
          </a:gradFill>
          <a:ln w="9525">
            <a:noFill/>
            <a:miter lim="800000"/>
            <a:headEnd/>
            <a:tailEnd/>
          </a:ln>
          <a:effectLst/>
        </p:spPr>
        <p:txBody>
          <a:bodyPr wrap="none" anchor="ctr"/>
          <a:lstStyle/>
          <a:p>
            <a:pPr algn="ctr">
              <a:defRPr/>
            </a:pPr>
            <a:r>
              <a:rPr lang="en-US" altLang="zh-TW" sz="1200">
                <a:solidFill>
                  <a:schemeClr val="bg1"/>
                </a:solidFill>
                <a:latin typeface="Franklin Gothic Medium" pitchFamily="34" charset="0"/>
                <a:ea typeface="新細明體" pitchFamily="18" charset="-120"/>
              </a:rPr>
              <a:t>Toward Yield Excellence</a:t>
            </a:r>
          </a:p>
        </p:txBody>
      </p:sp>
      <p:sp>
        <p:nvSpPr>
          <p:cNvPr id="1094" name="Text Box 70"/>
          <p:cNvSpPr txBox="1">
            <a:spLocks noChangeArrowheads="1"/>
          </p:cNvSpPr>
          <p:nvPr userDrawn="1"/>
        </p:nvSpPr>
        <p:spPr bwMode="auto">
          <a:xfrm>
            <a:off x="7132286" y="4857725"/>
            <a:ext cx="548640" cy="182880"/>
          </a:xfrm>
          <a:prstGeom prst="rect">
            <a:avLst/>
          </a:prstGeom>
          <a:noFill/>
          <a:ln w="9525">
            <a:noFill/>
            <a:miter lim="800000"/>
            <a:headEnd/>
            <a:tailEnd/>
          </a:ln>
          <a:effectLst/>
        </p:spPr>
        <p:txBody>
          <a:bodyPr wrap="none" anchor="ctr" anchorCtr="1">
            <a:noAutofit/>
          </a:bodyPr>
          <a:lstStyle/>
          <a:p>
            <a:pPr algn="ctr"/>
            <a:r>
              <a:rPr lang="en-US" altLang="zh-TW" sz="1000" dirty="0">
                <a:solidFill>
                  <a:schemeClr val="bg1"/>
                </a:solidFill>
                <a:ea typeface="PMingLiU" pitchFamily="18" charset="-120"/>
              </a:rPr>
              <a:t>P.</a:t>
            </a:r>
            <a:fld id="{97C629D4-B5C2-4044-995E-3008CED3B0CE}" type="slidenum">
              <a:rPr lang="en-US" altLang="zh-TW" sz="1000">
                <a:solidFill>
                  <a:schemeClr val="bg1"/>
                </a:solidFill>
                <a:ea typeface="PMingLiU" pitchFamily="18" charset="-120"/>
              </a:rPr>
              <a:pPr algn="ctr"/>
              <a:t>‹#›</a:t>
            </a:fld>
            <a:endParaRPr lang="en-US" altLang="zh-TW" sz="1000" dirty="0">
              <a:solidFill>
                <a:schemeClr val="bg1"/>
              </a:solidFill>
              <a:ea typeface="PMingLiU" pitchFamily="18" charset="-120"/>
            </a:endParaRPr>
          </a:p>
        </p:txBody>
      </p:sp>
      <p:pic>
        <p:nvPicPr>
          <p:cNvPr id="1032" name="Picture 71"/>
          <p:cNvPicPr>
            <a:picLocks noChangeAspect="1" noChangeArrowheads="1"/>
          </p:cNvPicPr>
          <p:nvPr userDrawn="1"/>
        </p:nvPicPr>
        <p:blipFill>
          <a:blip r:embed="rId11" cstate="print"/>
          <a:srcRect/>
          <a:stretch>
            <a:fillRect/>
          </a:stretch>
        </p:blipFill>
        <p:spPr bwMode="auto">
          <a:xfrm>
            <a:off x="91473" y="4857725"/>
            <a:ext cx="1463040" cy="177290"/>
          </a:xfrm>
          <a:prstGeom prst="rect">
            <a:avLst/>
          </a:prstGeom>
          <a:noFill/>
          <a:ln w="9525" algn="ctr">
            <a:noFill/>
            <a:miter lim="800000"/>
            <a:headEnd/>
            <a:tailEnd/>
          </a:ln>
        </p:spPr>
      </p:pic>
      <p:sp>
        <p:nvSpPr>
          <p:cNvPr id="11" name="TextBox 10"/>
          <p:cNvSpPr txBox="1"/>
          <p:nvPr userDrawn="1"/>
        </p:nvSpPr>
        <p:spPr>
          <a:xfrm>
            <a:off x="7507130" y="240030"/>
            <a:ext cx="1641796" cy="307777"/>
          </a:xfrm>
          <a:prstGeom prst="rect">
            <a:avLst/>
          </a:prstGeom>
          <a:noFill/>
        </p:spPr>
        <p:txBody>
          <a:bodyPr wrap="none" rtlCol="0">
            <a:spAutoFit/>
          </a:bodyPr>
          <a:lstStyle/>
          <a:p>
            <a:r>
              <a:rPr lang="en-US" sz="1400" b="1" baseline="0" dirty="0" smtClean="0">
                <a:latin typeface="Trebuchet MS" pitchFamily="34" charset="0"/>
              </a:rPr>
              <a:t>HMI Internal </a:t>
            </a:r>
            <a:r>
              <a:rPr lang="en-US" sz="1400" b="1" dirty="0" smtClean="0">
                <a:latin typeface="Trebuchet MS" pitchFamily="34" charset="0"/>
              </a:rPr>
              <a:t>Only</a:t>
            </a:r>
            <a:endParaRPr lang="en-US" sz="1400" b="1" dirty="0">
              <a:latin typeface="Trebuchet MS" pitchFamily="34" charset="0"/>
            </a:endParaRPr>
          </a:p>
        </p:txBody>
      </p:sp>
      <p:sp>
        <p:nvSpPr>
          <p:cNvPr id="9" name="Rectangle 72"/>
          <p:cNvSpPr>
            <a:spLocks noChangeArrowheads="1"/>
          </p:cNvSpPr>
          <p:nvPr userDrawn="1"/>
        </p:nvSpPr>
        <p:spPr bwMode="auto">
          <a:xfrm>
            <a:off x="7953961" y="4762710"/>
            <a:ext cx="1098550" cy="369332"/>
          </a:xfrm>
          <a:prstGeom prst="rect">
            <a:avLst/>
          </a:prstGeom>
          <a:noFill/>
          <a:ln w="9525" algn="ctr">
            <a:noFill/>
            <a:miter lim="800000"/>
            <a:headEnd/>
            <a:tailEnd/>
          </a:ln>
          <a:effectLst/>
        </p:spPr>
        <p:txBody>
          <a:bodyPr anchor="ctr" anchorCtr="1">
            <a:spAutoFit/>
          </a:bodyPr>
          <a:lstStyle/>
          <a:p>
            <a:pPr algn="ctr"/>
            <a:r>
              <a:rPr lang="zh-TW" altLang="en-US" dirty="0">
                <a:effectLst>
                  <a:outerShdw blurRad="38100" dist="38100" dir="2700000" algn="tl">
                    <a:srgbClr val="C0C0C0"/>
                  </a:outerShdw>
                </a:effectLst>
                <a:ea typeface="DFKai-SB" pitchFamily="65" charset="-120"/>
              </a:rPr>
              <a:t>漢民微測</a:t>
            </a: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59" r:id="rId3"/>
    <p:sldLayoutId id="2147483663" r:id="rId4"/>
    <p:sldLayoutId id="2147483658" r:id="rId5"/>
    <p:sldLayoutId id="2147483662" r:id="rId6"/>
    <p:sldLayoutId id="2147483664" r:id="rId7"/>
    <p:sldLayoutId id="2147483665" r:id="rId8"/>
    <p:sldLayoutId id="2147483670" r:id="rId9"/>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8.xml"/><Relationship Id="rId1" Type="http://schemas.openxmlformats.org/officeDocument/2006/relationships/vmlDrawing" Target="../drawings/vmlDrawing2.vml"/><Relationship Id="rId5" Type="http://schemas.openxmlformats.org/officeDocument/2006/relationships/oleObject" Target="../embeddings/oleObject5.bin"/><Relationship Id="rId4" Type="http://schemas.openxmlformats.org/officeDocument/2006/relationships/oleObject" Target="../embeddings/oleObject4.bin"/></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8.xml"/><Relationship Id="rId1" Type="http://schemas.openxmlformats.org/officeDocument/2006/relationships/vmlDrawing" Target="../drawings/vmlDrawing3.vml"/><Relationship Id="rId4" Type="http://schemas.openxmlformats.org/officeDocument/2006/relationships/oleObject" Target="../embeddings/oleObject6.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vmlDrawing" Target="../drawings/vmlDrawing4.vml"/><Relationship Id="rId4" Type="http://schemas.openxmlformats.org/officeDocument/2006/relationships/oleObject" Target="../embeddings/oleObject7.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vmlDrawing" Target="../drawings/vmlDrawing5.vml"/><Relationship Id="rId4" Type="http://schemas.openxmlformats.org/officeDocument/2006/relationships/oleObject" Target="../embeddings/Microsoft_Office_Excel_97-2003____1.xls"/></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oleObject" Target="../embeddings/oleObject11.bin"/><Relationship Id="rId2" Type="http://schemas.openxmlformats.org/officeDocument/2006/relationships/slideLayout" Target="../slideLayouts/slideLayout9.xml"/><Relationship Id="rId1" Type="http://schemas.openxmlformats.org/officeDocument/2006/relationships/vmlDrawing" Target="../drawings/vmlDrawing6.vml"/><Relationship Id="rId6" Type="http://schemas.openxmlformats.org/officeDocument/2006/relationships/oleObject" Target="../embeddings/oleObject10.bin"/><Relationship Id="rId5" Type="http://schemas.openxmlformats.org/officeDocument/2006/relationships/oleObject" Target="../embeddings/oleObject9.bin"/><Relationship Id="rId4" Type="http://schemas.openxmlformats.org/officeDocument/2006/relationships/oleObject" Target="../embeddings/oleObject8.bin"/></Relationships>
</file>

<file path=ppt/slides/_rels/slide1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8.xml"/><Relationship Id="rId1" Type="http://schemas.openxmlformats.org/officeDocument/2006/relationships/vmlDrawing" Target="../drawings/vmlDrawing7.vml"/><Relationship Id="rId5" Type="http://schemas.openxmlformats.org/officeDocument/2006/relationships/image" Target="../media/image21.png"/><Relationship Id="rId4" Type="http://schemas.openxmlformats.org/officeDocument/2006/relationships/oleObject" Target="../embeddings/oleObject12.bin"/></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9.xml"/><Relationship Id="rId1" Type="http://schemas.openxmlformats.org/officeDocument/2006/relationships/vmlDrawing" Target="../drawings/vmlDrawing8.vml"/><Relationship Id="rId5" Type="http://schemas.openxmlformats.org/officeDocument/2006/relationships/oleObject" Target="../embeddings/oleObject14.bin"/><Relationship Id="rId4" Type="http://schemas.openxmlformats.org/officeDocument/2006/relationships/oleObject" Target="../embeddings/oleObject13.bin"/></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7.png"/><Relationship Id="rId2" Type="http://schemas.openxmlformats.org/officeDocument/2006/relationships/slideLayout" Target="../slideLayouts/slideLayout8.xml"/><Relationship Id="rId1" Type="http://schemas.openxmlformats.org/officeDocument/2006/relationships/vmlDrawing" Target="../drawings/vmlDrawing1.vml"/><Relationship Id="rId6" Type="http://schemas.openxmlformats.org/officeDocument/2006/relationships/oleObject" Target="../embeddings/oleObject3.bin"/><Relationship Id="rId5" Type="http://schemas.openxmlformats.org/officeDocument/2006/relationships/oleObject" Target="../embeddings/oleObject2.bin"/><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Text Box 3"/>
          <p:cNvSpPr txBox="1">
            <a:spLocks noChangeArrowheads="1"/>
          </p:cNvSpPr>
          <p:nvPr/>
        </p:nvSpPr>
        <p:spPr bwMode="auto">
          <a:xfrm>
            <a:off x="450376" y="1371600"/>
            <a:ext cx="8215952" cy="923330"/>
          </a:xfrm>
          <a:prstGeom prst="rect">
            <a:avLst/>
          </a:prstGeom>
          <a:noFill/>
          <a:ln w="9525">
            <a:noFill/>
            <a:miter lim="800000"/>
            <a:headEnd/>
            <a:tailEnd/>
          </a:ln>
          <a:effectLst/>
        </p:spPr>
        <p:txBody>
          <a:bodyPr wrap="square">
            <a:spAutoFit/>
          </a:bodyPr>
          <a:lstStyle/>
          <a:p>
            <a:pPr algn="ctr">
              <a:spcBef>
                <a:spcPct val="50000"/>
              </a:spcBef>
              <a:defRPr/>
            </a:pPr>
            <a:r>
              <a:rPr lang="en-US" sz="5400" b="1" i="0" dirty="0">
                <a:latin typeface="Trebuchet MS" pitchFamily="34" charset="0"/>
                <a:ea typeface="Tahoma" pitchFamily="34" charset="0"/>
                <a:cs typeface="Tahoma" pitchFamily="34" charset="0"/>
              </a:rPr>
              <a:t>Inspection Principle</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8" name="Text Box 4"/>
          <p:cNvSpPr txBox="1">
            <a:spLocks noChangeArrowheads="1"/>
          </p:cNvSpPr>
          <p:nvPr/>
        </p:nvSpPr>
        <p:spPr bwMode="auto">
          <a:xfrm>
            <a:off x="228600" y="742950"/>
            <a:ext cx="7467600" cy="369332"/>
          </a:xfrm>
          <a:prstGeom prst="rect">
            <a:avLst/>
          </a:prstGeom>
          <a:noFill/>
          <a:ln w="9525">
            <a:noFill/>
            <a:miter lim="800000"/>
            <a:headEnd/>
            <a:tailEnd/>
          </a:ln>
          <a:effectLst/>
        </p:spPr>
        <p:txBody>
          <a:bodyPr>
            <a:spAutoFit/>
          </a:bodyPr>
          <a:lstStyle/>
          <a:p>
            <a:pPr algn="l">
              <a:spcBef>
                <a:spcPct val="50000"/>
              </a:spcBef>
              <a:defRPr/>
            </a:pPr>
            <a:r>
              <a:rPr lang="en-US" b="1" i="0" dirty="0">
                <a:latin typeface="Trebuchet MS" pitchFamily="34" charset="0"/>
                <a:ea typeface="ＭＳ Ｐゴシック" pitchFamily="34" charset="-128"/>
              </a:rPr>
              <a:t>How to implement image alignment.</a:t>
            </a:r>
          </a:p>
        </p:txBody>
      </p:sp>
      <p:grpSp>
        <p:nvGrpSpPr>
          <p:cNvPr id="2" name="Group 18"/>
          <p:cNvGrpSpPr>
            <a:grpSpLocks/>
          </p:cNvGrpSpPr>
          <p:nvPr/>
        </p:nvGrpSpPr>
        <p:grpSpPr bwMode="auto">
          <a:xfrm>
            <a:off x="228600" y="1200150"/>
            <a:ext cx="990600" cy="1657350"/>
            <a:chOff x="528" y="1200"/>
            <a:chExt cx="624" cy="1392"/>
          </a:xfrm>
        </p:grpSpPr>
        <p:sp>
          <p:nvSpPr>
            <p:cNvPr id="118790" name="Rectangle 6"/>
            <p:cNvSpPr>
              <a:spLocks noChangeArrowheads="1"/>
            </p:cNvSpPr>
            <p:nvPr/>
          </p:nvSpPr>
          <p:spPr bwMode="auto">
            <a:xfrm>
              <a:off x="528" y="1200"/>
              <a:ext cx="624" cy="1392"/>
            </a:xfrm>
            <a:prstGeom prst="rect">
              <a:avLst/>
            </a:prstGeom>
            <a:noFill/>
            <a:ln w="9525">
              <a:solidFill>
                <a:schemeClr val="tx1"/>
              </a:solidFill>
              <a:miter lim="800000"/>
              <a:headEnd/>
              <a:tailEnd/>
            </a:ln>
            <a:effectLst/>
          </p:spPr>
          <p:txBody>
            <a:bodyPr wrap="none" anchor="ctr"/>
            <a:lstStyle/>
            <a:p>
              <a:endParaRPr lang="zh-TW" altLang="en-US">
                <a:effectLst>
                  <a:outerShdw blurRad="38100" dist="38100" dir="2700000" algn="tl">
                    <a:srgbClr val="C0C0C0"/>
                  </a:outerShdw>
                </a:effectLst>
                <a:latin typeface="Trebuchet MS" pitchFamily="34" charset="0"/>
              </a:endParaRPr>
            </a:p>
          </p:txBody>
        </p:sp>
        <p:sp>
          <p:nvSpPr>
            <p:cNvPr id="118791" name="AutoShape 7"/>
            <p:cNvSpPr>
              <a:spLocks noChangeArrowheads="1"/>
            </p:cNvSpPr>
            <p:nvPr/>
          </p:nvSpPr>
          <p:spPr bwMode="auto">
            <a:xfrm>
              <a:off x="672" y="1344"/>
              <a:ext cx="48" cy="48"/>
            </a:xfrm>
            <a:custGeom>
              <a:avLst/>
              <a:gdLst>
                <a:gd name="G0" fmla="+- 6480 0 0"/>
                <a:gd name="G1" fmla="+- 8640 0 0"/>
                <a:gd name="G2" fmla="+- 4320 0 0"/>
                <a:gd name="G3" fmla="+- 21600 0 6480"/>
                <a:gd name="G4" fmla="+- 21600 0 8640"/>
                <a:gd name="G5" fmla="+- 21600 0 4320"/>
                <a:gd name="G6" fmla="+- 6480 0 10800"/>
                <a:gd name="G7" fmla="+- 8640 0 10800"/>
                <a:gd name="G8" fmla="*/ G7 4320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close/>
                </a:path>
              </a:pathLst>
            </a:custGeom>
            <a:noFill/>
            <a:ln w="9525">
              <a:solidFill>
                <a:srgbClr val="FF0000"/>
              </a:solidFill>
              <a:miter lim="800000"/>
              <a:headEnd/>
              <a:tailEnd/>
            </a:ln>
            <a:effectLst/>
          </p:spPr>
          <p:txBody>
            <a:bodyPr wrap="none" anchor="ctr"/>
            <a:lstStyle/>
            <a:p>
              <a:pPr>
                <a:defRPr/>
              </a:pPr>
              <a:endParaRPr lang="zh-TW" altLang="en-US">
                <a:effectLst>
                  <a:outerShdw blurRad="38100" dist="38100" dir="2700000" algn="tl">
                    <a:srgbClr val="000000">
                      <a:alpha val="43137"/>
                    </a:srgbClr>
                  </a:outerShdw>
                </a:effectLst>
                <a:latin typeface="Trebuchet MS" pitchFamily="34" charset="0"/>
                <a:ea typeface="ＭＳ Ｐゴシック" pitchFamily="34" charset="-128"/>
              </a:endParaRPr>
            </a:p>
          </p:txBody>
        </p:sp>
        <p:sp>
          <p:nvSpPr>
            <p:cNvPr id="118792" name="AutoShape 8"/>
            <p:cNvSpPr>
              <a:spLocks noChangeArrowheads="1"/>
            </p:cNvSpPr>
            <p:nvPr/>
          </p:nvSpPr>
          <p:spPr bwMode="auto">
            <a:xfrm>
              <a:off x="864" y="1584"/>
              <a:ext cx="48" cy="48"/>
            </a:xfrm>
            <a:custGeom>
              <a:avLst/>
              <a:gdLst>
                <a:gd name="G0" fmla="+- 6480 0 0"/>
                <a:gd name="G1" fmla="+- 8640 0 0"/>
                <a:gd name="G2" fmla="+- 4320 0 0"/>
                <a:gd name="G3" fmla="+- 21600 0 6480"/>
                <a:gd name="G4" fmla="+- 21600 0 8640"/>
                <a:gd name="G5" fmla="+- 21600 0 4320"/>
                <a:gd name="G6" fmla="+- 6480 0 10800"/>
                <a:gd name="G7" fmla="+- 8640 0 10800"/>
                <a:gd name="G8" fmla="*/ G7 4320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close/>
                </a:path>
              </a:pathLst>
            </a:custGeom>
            <a:noFill/>
            <a:ln w="9525">
              <a:solidFill>
                <a:srgbClr val="FF0000"/>
              </a:solidFill>
              <a:miter lim="800000"/>
              <a:headEnd/>
              <a:tailEnd/>
            </a:ln>
            <a:effectLst/>
          </p:spPr>
          <p:txBody>
            <a:bodyPr wrap="none" anchor="ctr"/>
            <a:lstStyle/>
            <a:p>
              <a:pPr>
                <a:defRPr/>
              </a:pPr>
              <a:endParaRPr lang="zh-TW" altLang="en-US">
                <a:effectLst>
                  <a:outerShdw blurRad="38100" dist="38100" dir="2700000" algn="tl">
                    <a:srgbClr val="000000">
                      <a:alpha val="43137"/>
                    </a:srgbClr>
                  </a:outerShdw>
                </a:effectLst>
                <a:latin typeface="Trebuchet MS" pitchFamily="34" charset="0"/>
                <a:ea typeface="ＭＳ Ｐゴシック" pitchFamily="34" charset="-128"/>
              </a:endParaRPr>
            </a:p>
          </p:txBody>
        </p:sp>
        <p:sp>
          <p:nvSpPr>
            <p:cNvPr id="118793" name="AutoShape 9"/>
            <p:cNvSpPr>
              <a:spLocks noChangeArrowheads="1"/>
            </p:cNvSpPr>
            <p:nvPr/>
          </p:nvSpPr>
          <p:spPr bwMode="auto">
            <a:xfrm>
              <a:off x="720" y="1920"/>
              <a:ext cx="48" cy="48"/>
            </a:xfrm>
            <a:custGeom>
              <a:avLst/>
              <a:gdLst>
                <a:gd name="G0" fmla="+- 6480 0 0"/>
                <a:gd name="G1" fmla="+- 8640 0 0"/>
                <a:gd name="G2" fmla="+- 4320 0 0"/>
                <a:gd name="G3" fmla="+- 21600 0 6480"/>
                <a:gd name="G4" fmla="+- 21600 0 8640"/>
                <a:gd name="G5" fmla="+- 21600 0 4320"/>
                <a:gd name="G6" fmla="+- 6480 0 10800"/>
                <a:gd name="G7" fmla="+- 8640 0 10800"/>
                <a:gd name="G8" fmla="*/ G7 4320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close/>
                </a:path>
              </a:pathLst>
            </a:custGeom>
            <a:noFill/>
            <a:ln w="9525">
              <a:solidFill>
                <a:srgbClr val="FF0000"/>
              </a:solidFill>
              <a:miter lim="800000"/>
              <a:headEnd/>
              <a:tailEnd/>
            </a:ln>
            <a:effectLst/>
          </p:spPr>
          <p:txBody>
            <a:bodyPr wrap="none" anchor="ctr"/>
            <a:lstStyle/>
            <a:p>
              <a:pPr>
                <a:defRPr/>
              </a:pPr>
              <a:endParaRPr lang="zh-TW" altLang="en-US">
                <a:effectLst>
                  <a:outerShdw blurRad="38100" dist="38100" dir="2700000" algn="tl">
                    <a:srgbClr val="000000">
                      <a:alpha val="43137"/>
                    </a:srgbClr>
                  </a:outerShdw>
                </a:effectLst>
                <a:latin typeface="Trebuchet MS" pitchFamily="34" charset="0"/>
                <a:ea typeface="ＭＳ Ｐゴシック" pitchFamily="34" charset="-128"/>
              </a:endParaRPr>
            </a:p>
          </p:txBody>
        </p:sp>
        <p:sp>
          <p:nvSpPr>
            <p:cNvPr id="118794" name="AutoShape 10"/>
            <p:cNvSpPr>
              <a:spLocks noChangeArrowheads="1"/>
            </p:cNvSpPr>
            <p:nvPr/>
          </p:nvSpPr>
          <p:spPr bwMode="auto">
            <a:xfrm>
              <a:off x="864" y="2208"/>
              <a:ext cx="48" cy="48"/>
            </a:xfrm>
            <a:custGeom>
              <a:avLst/>
              <a:gdLst>
                <a:gd name="G0" fmla="+- 6480 0 0"/>
                <a:gd name="G1" fmla="+- 8640 0 0"/>
                <a:gd name="G2" fmla="+- 4320 0 0"/>
                <a:gd name="G3" fmla="+- 21600 0 6480"/>
                <a:gd name="G4" fmla="+- 21600 0 8640"/>
                <a:gd name="G5" fmla="+- 21600 0 4320"/>
                <a:gd name="G6" fmla="+- 6480 0 10800"/>
                <a:gd name="G7" fmla="+- 8640 0 10800"/>
                <a:gd name="G8" fmla="*/ G7 4320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close/>
                </a:path>
              </a:pathLst>
            </a:custGeom>
            <a:noFill/>
            <a:ln w="9525">
              <a:solidFill>
                <a:srgbClr val="FF0000"/>
              </a:solidFill>
              <a:miter lim="800000"/>
              <a:headEnd/>
              <a:tailEnd/>
            </a:ln>
            <a:effectLst/>
          </p:spPr>
          <p:txBody>
            <a:bodyPr wrap="none" anchor="ctr"/>
            <a:lstStyle/>
            <a:p>
              <a:pPr>
                <a:defRPr/>
              </a:pPr>
              <a:endParaRPr lang="zh-TW" altLang="en-US">
                <a:effectLst>
                  <a:outerShdw blurRad="38100" dist="38100" dir="2700000" algn="tl">
                    <a:srgbClr val="000000">
                      <a:alpha val="43137"/>
                    </a:srgbClr>
                  </a:outerShdw>
                </a:effectLst>
                <a:latin typeface="Trebuchet MS" pitchFamily="34" charset="0"/>
                <a:ea typeface="ＭＳ Ｐゴシック" pitchFamily="34" charset="-128"/>
              </a:endParaRPr>
            </a:p>
          </p:txBody>
        </p:sp>
        <p:sp>
          <p:nvSpPr>
            <p:cNvPr id="118795" name="AutoShape 11"/>
            <p:cNvSpPr>
              <a:spLocks noChangeArrowheads="1"/>
            </p:cNvSpPr>
            <p:nvPr/>
          </p:nvSpPr>
          <p:spPr bwMode="auto">
            <a:xfrm>
              <a:off x="672" y="2448"/>
              <a:ext cx="48" cy="48"/>
            </a:xfrm>
            <a:custGeom>
              <a:avLst/>
              <a:gdLst>
                <a:gd name="G0" fmla="+- 6480 0 0"/>
                <a:gd name="G1" fmla="+- 8640 0 0"/>
                <a:gd name="G2" fmla="+- 4320 0 0"/>
                <a:gd name="G3" fmla="+- 21600 0 6480"/>
                <a:gd name="G4" fmla="+- 21600 0 8640"/>
                <a:gd name="G5" fmla="+- 21600 0 4320"/>
                <a:gd name="G6" fmla="+- 6480 0 10800"/>
                <a:gd name="G7" fmla="+- 8640 0 10800"/>
                <a:gd name="G8" fmla="*/ G7 4320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close/>
                </a:path>
              </a:pathLst>
            </a:custGeom>
            <a:noFill/>
            <a:ln w="9525">
              <a:solidFill>
                <a:srgbClr val="FF0000"/>
              </a:solidFill>
              <a:miter lim="800000"/>
              <a:headEnd/>
              <a:tailEnd/>
            </a:ln>
            <a:effectLst/>
          </p:spPr>
          <p:txBody>
            <a:bodyPr wrap="none" anchor="ctr"/>
            <a:lstStyle/>
            <a:p>
              <a:pPr>
                <a:defRPr/>
              </a:pPr>
              <a:endParaRPr lang="zh-TW" altLang="en-US">
                <a:effectLst>
                  <a:outerShdw blurRad="38100" dist="38100" dir="2700000" algn="tl">
                    <a:srgbClr val="000000">
                      <a:alpha val="43137"/>
                    </a:srgbClr>
                  </a:outerShdw>
                </a:effectLst>
                <a:latin typeface="Trebuchet MS" pitchFamily="34" charset="0"/>
                <a:ea typeface="ＭＳ Ｐゴシック" pitchFamily="34" charset="-128"/>
              </a:endParaRPr>
            </a:p>
          </p:txBody>
        </p:sp>
      </p:grpSp>
      <p:grpSp>
        <p:nvGrpSpPr>
          <p:cNvPr id="3" name="Group 19"/>
          <p:cNvGrpSpPr>
            <a:grpSpLocks/>
          </p:cNvGrpSpPr>
          <p:nvPr/>
        </p:nvGrpSpPr>
        <p:grpSpPr bwMode="auto">
          <a:xfrm>
            <a:off x="1371600" y="1200150"/>
            <a:ext cx="990600" cy="1657350"/>
            <a:chOff x="1392" y="1200"/>
            <a:chExt cx="624" cy="1392"/>
          </a:xfrm>
        </p:grpSpPr>
        <p:sp>
          <p:nvSpPr>
            <p:cNvPr id="118796" name="Rectangle 12"/>
            <p:cNvSpPr>
              <a:spLocks noChangeArrowheads="1"/>
            </p:cNvSpPr>
            <p:nvPr/>
          </p:nvSpPr>
          <p:spPr bwMode="auto">
            <a:xfrm>
              <a:off x="1392" y="1200"/>
              <a:ext cx="624" cy="1392"/>
            </a:xfrm>
            <a:prstGeom prst="rect">
              <a:avLst/>
            </a:prstGeom>
            <a:noFill/>
            <a:ln w="9525">
              <a:solidFill>
                <a:schemeClr val="tx1"/>
              </a:solidFill>
              <a:miter lim="800000"/>
              <a:headEnd/>
              <a:tailEnd/>
            </a:ln>
            <a:effectLst/>
          </p:spPr>
          <p:txBody>
            <a:bodyPr wrap="none" anchor="ctr"/>
            <a:lstStyle/>
            <a:p>
              <a:endParaRPr lang="zh-TW" altLang="en-US">
                <a:effectLst>
                  <a:outerShdw blurRad="38100" dist="38100" dir="2700000" algn="tl">
                    <a:srgbClr val="C0C0C0"/>
                  </a:outerShdw>
                </a:effectLst>
                <a:latin typeface="Trebuchet MS" pitchFamily="34" charset="0"/>
              </a:endParaRPr>
            </a:p>
          </p:txBody>
        </p:sp>
        <p:sp>
          <p:nvSpPr>
            <p:cNvPr id="118797" name="AutoShape 13"/>
            <p:cNvSpPr>
              <a:spLocks noChangeArrowheads="1"/>
            </p:cNvSpPr>
            <p:nvPr/>
          </p:nvSpPr>
          <p:spPr bwMode="auto">
            <a:xfrm>
              <a:off x="1536" y="1296"/>
              <a:ext cx="48" cy="48"/>
            </a:xfrm>
            <a:custGeom>
              <a:avLst/>
              <a:gdLst>
                <a:gd name="G0" fmla="+- 6480 0 0"/>
                <a:gd name="G1" fmla="+- 8640 0 0"/>
                <a:gd name="G2" fmla="+- 4320 0 0"/>
                <a:gd name="G3" fmla="+- 21600 0 6480"/>
                <a:gd name="G4" fmla="+- 21600 0 8640"/>
                <a:gd name="G5" fmla="+- 21600 0 4320"/>
                <a:gd name="G6" fmla="+- 6480 0 10800"/>
                <a:gd name="G7" fmla="+- 8640 0 10800"/>
                <a:gd name="G8" fmla="*/ G7 4320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close/>
                </a:path>
              </a:pathLst>
            </a:custGeom>
            <a:noFill/>
            <a:ln w="9525">
              <a:solidFill>
                <a:srgbClr val="009900"/>
              </a:solidFill>
              <a:miter lim="800000"/>
              <a:headEnd/>
              <a:tailEnd/>
            </a:ln>
            <a:effectLst/>
          </p:spPr>
          <p:txBody>
            <a:bodyPr wrap="none" anchor="ctr"/>
            <a:lstStyle/>
            <a:p>
              <a:pPr>
                <a:defRPr/>
              </a:pPr>
              <a:endParaRPr lang="zh-TW" altLang="en-US">
                <a:effectLst>
                  <a:outerShdw blurRad="38100" dist="38100" dir="2700000" algn="tl">
                    <a:srgbClr val="000000">
                      <a:alpha val="43137"/>
                    </a:srgbClr>
                  </a:outerShdw>
                </a:effectLst>
                <a:latin typeface="Trebuchet MS" pitchFamily="34" charset="0"/>
                <a:ea typeface="ＭＳ Ｐゴシック" pitchFamily="34" charset="-128"/>
              </a:endParaRPr>
            </a:p>
          </p:txBody>
        </p:sp>
        <p:sp>
          <p:nvSpPr>
            <p:cNvPr id="118798" name="AutoShape 14"/>
            <p:cNvSpPr>
              <a:spLocks noChangeArrowheads="1"/>
            </p:cNvSpPr>
            <p:nvPr/>
          </p:nvSpPr>
          <p:spPr bwMode="auto">
            <a:xfrm>
              <a:off x="1776" y="1584"/>
              <a:ext cx="48" cy="48"/>
            </a:xfrm>
            <a:custGeom>
              <a:avLst/>
              <a:gdLst>
                <a:gd name="G0" fmla="+- 6480 0 0"/>
                <a:gd name="G1" fmla="+- 8640 0 0"/>
                <a:gd name="G2" fmla="+- 4320 0 0"/>
                <a:gd name="G3" fmla="+- 21600 0 6480"/>
                <a:gd name="G4" fmla="+- 21600 0 8640"/>
                <a:gd name="G5" fmla="+- 21600 0 4320"/>
                <a:gd name="G6" fmla="+- 6480 0 10800"/>
                <a:gd name="G7" fmla="+- 8640 0 10800"/>
                <a:gd name="G8" fmla="*/ G7 4320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close/>
                </a:path>
              </a:pathLst>
            </a:custGeom>
            <a:noFill/>
            <a:ln w="9525">
              <a:solidFill>
                <a:srgbClr val="009900"/>
              </a:solidFill>
              <a:miter lim="800000"/>
              <a:headEnd/>
              <a:tailEnd/>
            </a:ln>
            <a:effectLst/>
          </p:spPr>
          <p:txBody>
            <a:bodyPr wrap="none" anchor="ctr"/>
            <a:lstStyle/>
            <a:p>
              <a:pPr>
                <a:defRPr/>
              </a:pPr>
              <a:endParaRPr lang="zh-TW" altLang="en-US">
                <a:effectLst>
                  <a:outerShdw blurRad="38100" dist="38100" dir="2700000" algn="tl">
                    <a:srgbClr val="000000">
                      <a:alpha val="43137"/>
                    </a:srgbClr>
                  </a:outerShdw>
                </a:effectLst>
                <a:latin typeface="Trebuchet MS" pitchFamily="34" charset="0"/>
                <a:ea typeface="ＭＳ Ｐゴシック" pitchFamily="34" charset="-128"/>
              </a:endParaRPr>
            </a:p>
          </p:txBody>
        </p:sp>
        <p:sp>
          <p:nvSpPr>
            <p:cNvPr id="118799" name="AutoShape 15"/>
            <p:cNvSpPr>
              <a:spLocks noChangeArrowheads="1"/>
            </p:cNvSpPr>
            <p:nvPr/>
          </p:nvSpPr>
          <p:spPr bwMode="auto">
            <a:xfrm>
              <a:off x="1584" y="1968"/>
              <a:ext cx="48" cy="48"/>
            </a:xfrm>
            <a:custGeom>
              <a:avLst/>
              <a:gdLst>
                <a:gd name="G0" fmla="+- 6480 0 0"/>
                <a:gd name="G1" fmla="+- 8640 0 0"/>
                <a:gd name="G2" fmla="+- 4320 0 0"/>
                <a:gd name="G3" fmla="+- 21600 0 6480"/>
                <a:gd name="G4" fmla="+- 21600 0 8640"/>
                <a:gd name="G5" fmla="+- 21600 0 4320"/>
                <a:gd name="G6" fmla="+- 6480 0 10800"/>
                <a:gd name="G7" fmla="+- 8640 0 10800"/>
                <a:gd name="G8" fmla="*/ G7 4320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close/>
                </a:path>
              </a:pathLst>
            </a:custGeom>
            <a:noFill/>
            <a:ln w="9525">
              <a:solidFill>
                <a:srgbClr val="009900"/>
              </a:solidFill>
              <a:miter lim="800000"/>
              <a:headEnd/>
              <a:tailEnd/>
            </a:ln>
            <a:effectLst/>
          </p:spPr>
          <p:txBody>
            <a:bodyPr wrap="none" anchor="ctr"/>
            <a:lstStyle/>
            <a:p>
              <a:pPr>
                <a:defRPr/>
              </a:pPr>
              <a:endParaRPr lang="zh-TW" altLang="en-US">
                <a:effectLst>
                  <a:outerShdw blurRad="38100" dist="38100" dir="2700000" algn="tl">
                    <a:srgbClr val="000000">
                      <a:alpha val="43137"/>
                    </a:srgbClr>
                  </a:outerShdw>
                </a:effectLst>
                <a:latin typeface="Trebuchet MS" pitchFamily="34" charset="0"/>
                <a:ea typeface="ＭＳ Ｐゴシック" pitchFamily="34" charset="-128"/>
              </a:endParaRPr>
            </a:p>
          </p:txBody>
        </p:sp>
        <p:sp>
          <p:nvSpPr>
            <p:cNvPr id="118800" name="AutoShape 16"/>
            <p:cNvSpPr>
              <a:spLocks noChangeArrowheads="1"/>
            </p:cNvSpPr>
            <p:nvPr/>
          </p:nvSpPr>
          <p:spPr bwMode="auto">
            <a:xfrm>
              <a:off x="1728" y="2160"/>
              <a:ext cx="48" cy="48"/>
            </a:xfrm>
            <a:custGeom>
              <a:avLst/>
              <a:gdLst>
                <a:gd name="G0" fmla="+- 6480 0 0"/>
                <a:gd name="G1" fmla="+- 8640 0 0"/>
                <a:gd name="G2" fmla="+- 4320 0 0"/>
                <a:gd name="G3" fmla="+- 21600 0 6480"/>
                <a:gd name="G4" fmla="+- 21600 0 8640"/>
                <a:gd name="G5" fmla="+- 21600 0 4320"/>
                <a:gd name="G6" fmla="+- 6480 0 10800"/>
                <a:gd name="G7" fmla="+- 8640 0 10800"/>
                <a:gd name="G8" fmla="*/ G7 4320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close/>
                </a:path>
              </a:pathLst>
            </a:custGeom>
            <a:noFill/>
            <a:ln w="9525">
              <a:solidFill>
                <a:srgbClr val="009900"/>
              </a:solidFill>
              <a:miter lim="800000"/>
              <a:headEnd/>
              <a:tailEnd/>
            </a:ln>
            <a:effectLst/>
          </p:spPr>
          <p:txBody>
            <a:bodyPr wrap="none" anchor="ctr"/>
            <a:lstStyle/>
            <a:p>
              <a:pPr>
                <a:defRPr/>
              </a:pPr>
              <a:endParaRPr lang="zh-TW" altLang="en-US">
                <a:effectLst>
                  <a:outerShdw blurRad="38100" dist="38100" dir="2700000" algn="tl">
                    <a:srgbClr val="000000">
                      <a:alpha val="43137"/>
                    </a:srgbClr>
                  </a:outerShdw>
                </a:effectLst>
                <a:latin typeface="Trebuchet MS" pitchFamily="34" charset="0"/>
                <a:ea typeface="ＭＳ Ｐゴシック" pitchFamily="34" charset="-128"/>
              </a:endParaRPr>
            </a:p>
          </p:txBody>
        </p:sp>
        <p:sp>
          <p:nvSpPr>
            <p:cNvPr id="118801" name="AutoShape 17"/>
            <p:cNvSpPr>
              <a:spLocks noChangeArrowheads="1"/>
            </p:cNvSpPr>
            <p:nvPr/>
          </p:nvSpPr>
          <p:spPr bwMode="auto">
            <a:xfrm>
              <a:off x="1536" y="2496"/>
              <a:ext cx="48" cy="48"/>
            </a:xfrm>
            <a:custGeom>
              <a:avLst/>
              <a:gdLst>
                <a:gd name="G0" fmla="+- 6480 0 0"/>
                <a:gd name="G1" fmla="+- 8640 0 0"/>
                <a:gd name="G2" fmla="+- 4320 0 0"/>
                <a:gd name="G3" fmla="+- 21600 0 6480"/>
                <a:gd name="G4" fmla="+- 21600 0 8640"/>
                <a:gd name="G5" fmla="+- 21600 0 4320"/>
                <a:gd name="G6" fmla="+- 6480 0 10800"/>
                <a:gd name="G7" fmla="+- 8640 0 10800"/>
                <a:gd name="G8" fmla="*/ G7 4320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close/>
                </a:path>
              </a:pathLst>
            </a:custGeom>
            <a:noFill/>
            <a:ln w="9525">
              <a:solidFill>
                <a:srgbClr val="009900"/>
              </a:solidFill>
              <a:miter lim="800000"/>
              <a:headEnd/>
              <a:tailEnd/>
            </a:ln>
            <a:effectLst/>
          </p:spPr>
          <p:txBody>
            <a:bodyPr wrap="none" anchor="ctr"/>
            <a:lstStyle/>
            <a:p>
              <a:pPr>
                <a:defRPr/>
              </a:pPr>
              <a:endParaRPr lang="zh-TW" altLang="en-US">
                <a:effectLst>
                  <a:outerShdw blurRad="38100" dist="38100" dir="2700000" algn="tl">
                    <a:srgbClr val="000000">
                      <a:alpha val="43137"/>
                    </a:srgbClr>
                  </a:outerShdw>
                </a:effectLst>
                <a:latin typeface="Trebuchet MS" pitchFamily="34" charset="0"/>
                <a:ea typeface="ＭＳ Ｐゴシック" pitchFamily="34" charset="-128"/>
              </a:endParaRPr>
            </a:p>
          </p:txBody>
        </p:sp>
      </p:grpSp>
      <p:sp>
        <p:nvSpPr>
          <p:cNvPr id="118804" name="Line 20"/>
          <p:cNvSpPr>
            <a:spLocks noChangeShapeType="1"/>
          </p:cNvSpPr>
          <p:nvPr/>
        </p:nvSpPr>
        <p:spPr bwMode="auto">
          <a:xfrm>
            <a:off x="2590800" y="2000250"/>
            <a:ext cx="457200" cy="0"/>
          </a:xfrm>
          <a:prstGeom prst="line">
            <a:avLst/>
          </a:prstGeom>
          <a:noFill/>
          <a:ln w="76200">
            <a:solidFill>
              <a:schemeClr val="tx1"/>
            </a:solidFill>
            <a:round/>
            <a:headEnd/>
            <a:tailEnd type="triangle" w="med" len="med"/>
          </a:ln>
          <a:effectLst/>
        </p:spPr>
        <p:txBody>
          <a:bodyPr/>
          <a:lstStyle/>
          <a:p>
            <a:pPr>
              <a:defRPr/>
            </a:pPr>
            <a:endParaRPr lang="zh-TW" altLang="en-US">
              <a:effectLst>
                <a:outerShdw blurRad="38100" dist="38100" dir="2700000" algn="tl">
                  <a:srgbClr val="000000">
                    <a:alpha val="43137"/>
                  </a:srgbClr>
                </a:outerShdw>
              </a:effectLst>
              <a:latin typeface="Trebuchet MS" pitchFamily="34" charset="0"/>
              <a:ea typeface="ＭＳ Ｐゴシック" pitchFamily="34" charset="-128"/>
            </a:endParaRPr>
          </a:p>
        </p:txBody>
      </p:sp>
      <p:grpSp>
        <p:nvGrpSpPr>
          <p:cNvPr id="4" name="Group 21"/>
          <p:cNvGrpSpPr>
            <a:grpSpLocks/>
          </p:cNvGrpSpPr>
          <p:nvPr/>
        </p:nvGrpSpPr>
        <p:grpSpPr bwMode="auto">
          <a:xfrm>
            <a:off x="3124200" y="1200150"/>
            <a:ext cx="990600" cy="1657350"/>
            <a:chOff x="528" y="1200"/>
            <a:chExt cx="624" cy="1392"/>
          </a:xfrm>
        </p:grpSpPr>
        <p:sp>
          <p:nvSpPr>
            <p:cNvPr id="118806" name="Rectangle 22"/>
            <p:cNvSpPr>
              <a:spLocks noChangeArrowheads="1"/>
            </p:cNvSpPr>
            <p:nvPr/>
          </p:nvSpPr>
          <p:spPr bwMode="auto">
            <a:xfrm>
              <a:off x="528" y="1200"/>
              <a:ext cx="624" cy="1392"/>
            </a:xfrm>
            <a:prstGeom prst="rect">
              <a:avLst/>
            </a:prstGeom>
            <a:noFill/>
            <a:ln w="9525">
              <a:solidFill>
                <a:schemeClr val="tx1"/>
              </a:solidFill>
              <a:miter lim="800000"/>
              <a:headEnd/>
              <a:tailEnd/>
            </a:ln>
            <a:effectLst/>
          </p:spPr>
          <p:txBody>
            <a:bodyPr wrap="none" anchor="ctr"/>
            <a:lstStyle/>
            <a:p>
              <a:endParaRPr lang="zh-TW" altLang="en-US">
                <a:effectLst>
                  <a:outerShdw blurRad="38100" dist="38100" dir="2700000" algn="tl">
                    <a:srgbClr val="C0C0C0"/>
                  </a:outerShdw>
                </a:effectLst>
                <a:latin typeface="Trebuchet MS" pitchFamily="34" charset="0"/>
              </a:endParaRPr>
            </a:p>
          </p:txBody>
        </p:sp>
        <p:sp>
          <p:nvSpPr>
            <p:cNvPr id="118807" name="AutoShape 23"/>
            <p:cNvSpPr>
              <a:spLocks noChangeArrowheads="1"/>
            </p:cNvSpPr>
            <p:nvPr/>
          </p:nvSpPr>
          <p:spPr bwMode="auto">
            <a:xfrm>
              <a:off x="672" y="1344"/>
              <a:ext cx="48" cy="48"/>
            </a:xfrm>
            <a:custGeom>
              <a:avLst/>
              <a:gdLst>
                <a:gd name="G0" fmla="+- 6480 0 0"/>
                <a:gd name="G1" fmla="+- 8640 0 0"/>
                <a:gd name="G2" fmla="+- 4320 0 0"/>
                <a:gd name="G3" fmla="+- 21600 0 6480"/>
                <a:gd name="G4" fmla="+- 21600 0 8640"/>
                <a:gd name="G5" fmla="+- 21600 0 4320"/>
                <a:gd name="G6" fmla="+- 6480 0 10800"/>
                <a:gd name="G7" fmla="+- 8640 0 10800"/>
                <a:gd name="G8" fmla="*/ G7 4320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close/>
                </a:path>
              </a:pathLst>
            </a:custGeom>
            <a:noFill/>
            <a:ln w="9525">
              <a:solidFill>
                <a:srgbClr val="FF0000"/>
              </a:solidFill>
              <a:miter lim="800000"/>
              <a:headEnd/>
              <a:tailEnd/>
            </a:ln>
            <a:effectLst/>
          </p:spPr>
          <p:txBody>
            <a:bodyPr wrap="none" anchor="ctr"/>
            <a:lstStyle/>
            <a:p>
              <a:pPr>
                <a:defRPr/>
              </a:pPr>
              <a:endParaRPr lang="zh-TW" altLang="en-US">
                <a:effectLst>
                  <a:outerShdw blurRad="38100" dist="38100" dir="2700000" algn="tl">
                    <a:srgbClr val="000000">
                      <a:alpha val="43137"/>
                    </a:srgbClr>
                  </a:outerShdw>
                </a:effectLst>
                <a:latin typeface="Trebuchet MS" pitchFamily="34" charset="0"/>
                <a:ea typeface="ＭＳ Ｐゴシック" pitchFamily="34" charset="-128"/>
              </a:endParaRPr>
            </a:p>
          </p:txBody>
        </p:sp>
        <p:sp>
          <p:nvSpPr>
            <p:cNvPr id="118808" name="AutoShape 24"/>
            <p:cNvSpPr>
              <a:spLocks noChangeArrowheads="1"/>
            </p:cNvSpPr>
            <p:nvPr/>
          </p:nvSpPr>
          <p:spPr bwMode="auto">
            <a:xfrm>
              <a:off x="864" y="1584"/>
              <a:ext cx="48" cy="48"/>
            </a:xfrm>
            <a:custGeom>
              <a:avLst/>
              <a:gdLst>
                <a:gd name="G0" fmla="+- 6480 0 0"/>
                <a:gd name="G1" fmla="+- 8640 0 0"/>
                <a:gd name="G2" fmla="+- 4320 0 0"/>
                <a:gd name="G3" fmla="+- 21600 0 6480"/>
                <a:gd name="G4" fmla="+- 21600 0 8640"/>
                <a:gd name="G5" fmla="+- 21600 0 4320"/>
                <a:gd name="G6" fmla="+- 6480 0 10800"/>
                <a:gd name="G7" fmla="+- 8640 0 10800"/>
                <a:gd name="G8" fmla="*/ G7 4320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close/>
                </a:path>
              </a:pathLst>
            </a:custGeom>
            <a:noFill/>
            <a:ln w="9525">
              <a:solidFill>
                <a:srgbClr val="FF0000"/>
              </a:solidFill>
              <a:miter lim="800000"/>
              <a:headEnd/>
              <a:tailEnd/>
            </a:ln>
            <a:effectLst/>
          </p:spPr>
          <p:txBody>
            <a:bodyPr wrap="none" anchor="ctr"/>
            <a:lstStyle/>
            <a:p>
              <a:pPr>
                <a:defRPr/>
              </a:pPr>
              <a:endParaRPr lang="zh-TW" altLang="en-US">
                <a:effectLst>
                  <a:outerShdw blurRad="38100" dist="38100" dir="2700000" algn="tl">
                    <a:srgbClr val="000000">
                      <a:alpha val="43137"/>
                    </a:srgbClr>
                  </a:outerShdw>
                </a:effectLst>
                <a:latin typeface="Trebuchet MS" pitchFamily="34" charset="0"/>
                <a:ea typeface="ＭＳ Ｐゴシック" pitchFamily="34" charset="-128"/>
              </a:endParaRPr>
            </a:p>
          </p:txBody>
        </p:sp>
        <p:sp>
          <p:nvSpPr>
            <p:cNvPr id="118809" name="AutoShape 25"/>
            <p:cNvSpPr>
              <a:spLocks noChangeArrowheads="1"/>
            </p:cNvSpPr>
            <p:nvPr/>
          </p:nvSpPr>
          <p:spPr bwMode="auto">
            <a:xfrm>
              <a:off x="720" y="1920"/>
              <a:ext cx="48" cy="48"/>
            </a:xfrm>
            <a:custGeom>
              <a:avLst/>
              <a:gdLst>
                <a:gd name="G0" fmla="+- 6480 0 0"/>
                <a:gd name="G1" fmla="+- 8640 0 0"/>
                <a:gd name="G2" fmla="+- 4320 0 0"/>
                <a:gd name="G3" fmla="+- 21600 0 6480"/>
                <a:gd name="G4" fmla="+- 21600 0 8640"/>
                <a:gd name="G5" fmla="+- 21600 0 4320"/>
                <a:gd name="G6" fmla="+- 6480 0 10800"/>
                <a:gd name="G7" fmla="+- 8640 0 10800"/>
                <a:gd name="G8" fmla="*/ G7 4320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close/>
                </a:path>
              </a:pathLst>
            </a:custGeom>
            <a:noFill/>
            <a:ln w="9525">
              <a:solidFill>
                <a:srgbClr val="FF0000"/>
              </a:solidFill>
              <a:miter lim="800000"/>
              <a:headEnd/>
              <a:tailEnd/>
            </a:ln>
            <a:effectLst/>
          </p:spPr>
          <p:txBody>
            <a:bodyPr wrap="none" anchor="ctr"/>
            <a:lstStyle/>
            <a:p>
              <a:pPr>
                <a:defRPr/>
              </a:pPr>
              <a:endParaRPr lang="zh-TW" altLang="en-US">
                <a:effectLst>
                  <a:outerShdw blurRad="38100" dist="38100" dir="2700000" algn="tl">
                    <a:srgbClr val="000000">
                      <a:alpha val="43137"/>
                    </a:srgbClr>
                  </a:outerShdw>
                </a:effectLst>
                <a:latin typeface="Trebuchet MS" pitchFamily="34" charset="0"/>
                <a:ea typeface="ＭＳ Ｐゴシック" pitchFamily="34" charset="-128"/>
              </a:endParaRPr>
            </a:p>
          </p:txBody>
        </p:sp>
        <p:sp>
          <p:nvSpPr>
            <p:cNvPr id="118810" name="AutoShape 26"/>
            <p:cNvSpPr>
              <a:spLocks noChangeArrowheads="1"/>
            </p:cNvSpPr>
            <p:nvPr/>
          </p:nvSpPr>
          <p:spPr bwMode="auto">
            <a:xfrm>
              <a:off x="864" y="2208"/>
              <a:ext cx="48" cy="48"/>
            </a:xfrm>
            <a:custGeom>
              <a:avLst/>
              <a:gdLst>
                <a:gd name="G0" fmla="+- 6480 0 0"/>
                <a:gd name="G1" fmla="+- 8640 0 0"/>
                <a:gd name="G2" fmla="+- 4320 0 0"/>
                <a:gd name="G3" fmla="+- 21600 0 6480"/>
                <a:gd name="G4" fmla="+- 21600 0 8640"/>
                <a:gd name="G5" fmla="+- 21600 0 4320"/>
                <a:gd name="G6" fmla="+- 6480 0 10800"/>
                <a:gd name="G7" fmla="+- 8640 0 10800"/>
                <a:gd name="G8" fmla="*/ G7 4320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close/>
                </a:path>
              </a:pathLst>
            </a:custGeom>
            <a:noFill/>
            <a:ln w="9525">
              <a:solidFill>
                <a:srgbClr val="FF0000"/>
              </a:solidFill>
              <a:miter lim="800000"/>
              <a:headEnd/>
              <a:tailEnd/>
            </a:ln>
            <a:effectLst/>
          </p:spPr>
          <p:txBody>
            <a:bodyPr wrap="none" anchor="ctr"/>
            <a:lstStyle/>
            <a:p>
              <a:pPr>
                <a:defRPr/>
              </a:pPr>
              <a:endParaRPr lang="zh-TW" altLang="en-US">
                <a:effectLst>
                  <a:outerShdw blurRad="38100" dist="38100" dir="2700000" algn="tl">
                    <a:srgbClr val="000000">
                      <a:alpha val="43137"/>
                    </a:srgbClr>
                  </a:outerShdw>
                </a:effectLst>
                <a:latin typeface="Trebuchet MS" pitchFamily="34" charset="0"/>
                <a:ea typeface="ＭＳ Ｐゴシック" pitchFamily="34" charset="-128"/>
              </a:endParaRPr>
            </a:p>
          </p:txBody>
        </p:sp>
        <p:sp>
          <p:nvSpPr>
            <p:cNvPr id="118811" name="AutoShape 27"/>
            <p:cNvSpPr>
              <a:spLocks noChangeArrowheads="1"/>
            </p:cNvSpPr>
            <p:nvPr/>
          </p:nvSpPr>
          <p:spPr bwMode="auto">
            <a:xfrm>
              <a:off x="672" y="2448"/>
              <a:ext cx="48" cy="48"/>
            </a:xfrm>
            <a:custGeom>
              <a:avLst/>
              <a:gdLst>
                <a:gd name="G0" fmla="+- 6480 0 0"/>
                <a:gd name="G1" fmla="+- 8640 0 0"/>
                <a:gd name="G2" fmla="+- 4320 0 0"/>
                <a:gd name="G3" fmla="+- 21600 0 6480"/>
                <a:gd name="G4" fmla="+- 21600 0 8640"/>
                <a:gd name="G5" fmla="+- 21600 0 4320"/>
                <a:gd name="G6" fmla="+- 6480 0 10800"/>
                <a:gd name="G7" fmla="+- 8640 0 10800"/>
                <a:gd name="G8" fmla="*/ G7 4320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close/>
                </a:path>
              </a:pathLst>
            </a:custGeom>
            <a:noFill/>
            <a:ln w="9525">
              <a:solidFill>
                <a:srgbClr val="FF0000"/>
              </a:solidFill>
              <a:miter lim="800000"/>
              <a:headEnd/>
              <a:tailEnd/>
            </a:ln>
            <a:effectLst/>
          </p:spPr>
          <p:txBody>
            <a:bodyPr wrap="none" anchor="ctr"/>
            <a:lstStyle/>
            <a:p>
              <a:pPr>
                <a:defRPr/>
              </a:pPr>
              <a:endParaRPr lang="zh-TW" altLang="en-US">
                <a:effectLst>
                  <a:outerShdw blurRad="38100" dist="38100" dir="2700000" algn="tl">
                    <a:srgbClr val="000000">
                      <a:alpha val="43137"/>
                    </a:srgbClr>
                  </a:outerShdw>
                </a:effectLst>
                <a:latin typeface="Trebuchet MS" pitchFamily="34" charset="0"/>
                <a:ea typeface="ＭＳ Ｐゴシック" pitchFamily="34" charset="-128"/>
              </a:endParaRPr>
            </a:p>
          </p:txBody>
        </p:sp>
      </p:grpSp>
      <p:grpSp>
        <p:nvGrpSpPr>
          <p:cNvPr id="5" name="Group 28"/>
          <p:cNvGrpSpPr>
            <a:grpSpLocks/>
          </p:cNvGrpSpPr>
          <p:nvPr/>
        </p:nvGrpSpPr>
        <p:grpSpPr bwMode="auto">
          <a:xfrm>
            <a:off x="3124200" y="1200150"/>
            <a:ext cx="990600" cy="1657350"/>
            <a:chOff x="1392" y="1200"/>
            <a:chExt cx="624" cy="1392"/>
          </a:xfrm>
        </p:grpSpPr>
        <p:sp>
          <p:nvSpPr>
            <p:cNvPr id="118813" name="Rectangle 29"/>
            <p:cNvSpPr>
              <a:spLocks noChangeArrowheads="1"/>
            </p:cNvSpPr>
            <p:nvPr/>
          </p:nvSpPr>
          <p:spPr bwMode="auto">
            <a:xfrm>
              <a:off x="1392" y="1200"/>
              <a:ext cx="624" cy="1392"/>
            </a:xfrm>
            <a:prstGeom prst="rect">
              <a:avLst/>
            </a:prstGeom>
            <a:noFill/>
            <a:ln w="9525">
              <a:solidFill>
                <a:schemeClr val="tx1"/>
              </a:solidFill>
              <a:miter lim="800000"/>
              <a:headEnd/>
              <a:tailEnd/>
            </a:ln>
            <a:effectLst/>
          </p:spPr>
          <p:txBody>
            <a:bodyPr wrap="none" anchor="ctr"/>
            <a:lstStyle/>
            <a:p>
              <a:endParaRPr lang="zh-TW" altLang="en-US">
                <a:effectLst>
                  <a:outerShdw blurRad="38100" dist="38100" dir="2700000" algn="tl">
                    <a:srgbClr val="C0C0C0"/>
                  </a:outerShdw>
                </a:effectLst>
                <a:latin typeface="Trebuchet MS" pitchFamily="34" charset="0"/>
              </a:endParaRPr>
            </a:p>
          </p:txBody>
        </p:sp>
        <p:sp>
          <p:nvSpPr>
            <p:cNvPr id="118814" name="AutoShape 30"/>
            <p:cNvSpPr>
              <a:spLocks noChangeArrowheads="1"/>
            </p:cNvSpPr>
            <p:nvPr/>
          </p:nvSpPr>
          <p:spPr bwMode="auto">
            <a:xfrm>
              <a:off x="1536" y="1296"/>
              <a:ext cx="48" cy="48"/>
            </a:xfrm>
            <a:custGeom>
              <a:avLst/>
              <a:gdLst>
                <a:gd name="G0" fmla="+- 6480 0 0"/>
                <a:gd name="G1" fmla="+- 8640 0 0"/>
                <a:gd name="G2" fmla="+- 4320 0 0"/>
                <a:gd name="G3" fmla="+- 21600 0 6480"/>
                <a:gd name="G4" fmla="+- 21600 0 8640"/>
                <a:gd name="G5" fmla="+- 21600 0 4320"/>
                <a:gd name="G6" fmla="+- 6480 0 10800"/>
                <a:gd name="G7" fmla="+- 8640 0 10800"/>
                <a:gd name="G8" fmla="*/ G7 4320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close/>
                </a:path>
              </a:pathLst>
            </a:custGeom>
            <a:noFill/>
            <a:ln w="9525">
              <a:solidFill>
                <a:srgbClr val="009900"/>
              </a:solidFill>
              <a:miter lim="800000"/>
              <a:headEnd/>
              <a:tailEnd/>
            </a:ln>
            <a:effectLst/>
          </p:spPr>
          <p:txBody>
            <a:bodyPr wrap="none" anchor="ctr"/>
            <a:lstStyle/>
            <a:p>
              <a:pPr>
                <a:defRPr/>
              </a:pPr>
              <a:endParaRPr lang="zh-TW" altLang="en-US">
                <a:effectLst>
                  <a:outerShdw blurRad="38100" dist="38100" dir="2700000" algn="tl">
                    <a:srgbClr val="000000">
                      <a:alpha val="43137"/>
                    </a:srgbClr>
                  </a:outerShdw>
                </a:effectLst>
                <a:latin typeface="Trebuchet MS" pitchFamily="34" charset="0"/>
                <a:ea typeface="ＭＳ Ｐゴシック" pitchFamily="34" charset="-128"/>
              </a:endParaRPr>
            </a:p>
          </p:txBody>
        </p:sp>
        <p:sp>
          <p:nvSpPr>
            <p:cNvPr id="118815" name="AutoShape 31"/>
            <p:cNvSpPr>
              <a:spLocks noChangeArrowheads="1"/>
            </p:cNvSpPr>
            <p:nvPr/>
          </p:nvSpPr>
          <p:spPr bwMode="auto">
            <a:xfrm>
              <a:off x="1776" y="1584"/>
              <a:ext cx="48" cy="48"/>
            </a:xfrm>
            <a:custGeom>
              <a:avLst/>
              <a:gdLst>
                <a:gd name="G0" fmla="+- 6480 0 0"/>
                <a:gd name="G1" fmla="+- 8640 0 0"/>
                <a:gd name="G2" fmla="+- 4320 0 0"/>
                <a:gd name="G3" fmla="+- 21600 0 6480"/>
                <a:gd name="G4" fmla="+- 21600 0 8640"/>
                <a:gd name="G5" fmla="+- 21600 0 4320"/>
                <a:gd name="G6" fmla="+- 6480 0 10800"/>
                <a:gd name="G7" fmla="+- 8640 0 10800"/>
                <a:gd name="G8" fmla="*/ G7 4320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close/>
                </a:path>
              </a:pathLst>
            </a:custGeom>
            <a:noFill/>
            <a:ln w="9525">
              <a:solidFill>
                <a:srgbClr val="009900"/>
              </a:solidFill>
              <a:miter lim="800000"/>
              <a:headEnd/>
              <a:tailEnd/>
            </a:ln>
            <a:effectLst/>
          </p:spPr>
          <p:txBody>
            <a:bodyPr wrap="none" anchor="ctr"/>
            <a:lstStyle/>
            <a:p>
              <a:pPr>
                <a:defRPr/>
              </a:pPr>
              <a:endParaRPr lang="zh-TW" altLang="en-US">
                <a:effectLst>
                  <a:outerShdw blurRad="38100" dist="38100" dir="2700000" algn="tl">
                    <a:srgbClr val="000000">
                      <a:alpha val="43137"/>
                    </a:srgbClr>
                  </a:outerShdw>
                </a:effectLst>
                <a:latin typeface="Trebuchet MS" pitchFamily="34" charset="0"/>
                <a:ea typeface="ＭＳ Ｐゴシック" pitchFamily="34" charset="-128"/>
              </a:endParaRPr>
            </a:p>
          </p:txBody>
        </p:sp>
        <p:sp>
          <p:nvSpPr>
            <p:cNvPr id="118816" name="AutoShape 32"/>
            <p:cNvSpPr>
              <a:spLocks noChangeArrowheads="1"/>
            </p:cNvSpPr>
            <p:nvPr/>
          </p:nvSpPr>
          <p:spPr bwMode="auto">
            <a:xfrm>
              <a:off x="1584" y="1968"/>
              <a:ext cx="48" cy="48"/>
            </a:xfrm>
            <a:custGeom>
              <a:avLst/>
              <a:gdLst>
                <a:gd name="G0" fmla="+- 6480 0 0"/>
                <a:gd name="G1" fmla="+- 8640 0 0"/>
                <a:gd name="G2" fmla="+- 4320 0 0"/>
                <a:gd name="G3" fmla="+- 21600 0 6480"/>
                <a:gd name="G4" fmla="+- 21600 0 8640"/>
                <a:gd name="G5" fmla="+- 21600 0 4320"/>
                <a:gd name="G6" fmla="+- 6480 0 10800"/>
                <a:gd name="G7" fmla="+- 8640 0 10800"/>
                <a:gd name="G8" fmla="*/ G7 4320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close/>
                </a:path>
              </a:pathLst>
            </a:custGeom>
            <a:noFill/>
            <a:ln w="9525">
              <a:solidFill>
                <a:srgbClr val="009900"/>
              </a:solidFill>
              <a:miter lim="800000"/>
              <a:headEnd/>
              <a:tailEnd/>
            </a:ln>
            <a:effectLst/>
          </p:spPr>
          <p:txBody>
            <a:bodyPr wrap="none" anchor="ctr"/>
            <a:lstStyle/>
            <a:p>
              <a:pPr>
                <a:defRPr/>
              </a:pPr>
              <a:endParaRPr lang="zh-TW" altLang="en-US">
                <a:effectLst>
                  <a:outerShdw blurRad="38100" dist="38100" dir="2700000" algn="tl">
                    <a:srgbClr val="000000">
                      <a:alpha val="43137"/>
                    </a:srgbClr>
                  </a:outerShdw>
                </a:effectLst>
                <a:latin typeface="Trebuchet MS" pitchFamily="34" charset="0"/>
                <a:ea typeface="ＭＳ Ｐゴシック" pitchFamily="34" charset="-128"/>
              </a:endParaRPr>
            </a:p>
          </p:txBody>
        </p:sp>
        <p:sp>
          <p:nvSpPr>
            <p:cNvPr id="118817" name="AutoShape 33"/>
            <p:cNvSpPr>
              <a:spLocks noChangeArrowheads="1"/>
            </p:cNvSpPr>
            <p:nvPr/>
          </p:nvSpPr>
          <p:spPr bwMode="auto">
            <a:xfrm>
              <a:off x="1728" y="2160"/>
              <a:ext cx="48" cy="48"/>
            </a:xfrm>
            <a:custGeom>
              <a:avLst/>
              <a:gdLst>
                <a:gd name="G0" fmla="+- 6480 0 0"/>
                <a:gd name="G1" fmla="+- 8640 0 0"/>
                <a:gd name="G2" fmla="+- 4320 0 0"/>
                <a:gd name="G3" fmla="+- 21600 0 6480"/>
                <a:gd name="G4" fmla="+- 21600 0 8640"/>
                <a:gd name="G5" fmla="+- 21600 0 4320"/>
                <a:gd name="G6" fmla="+- 6480 0 10800"/>
                <a:gd name="G7" fmla="+- 8640 0 10800"/>
                <a:gd name="G8" fmla="*/ G7 4320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close/>
                </a:path>
              </a:pathLst>
            </a:custGeom>
            <a:noFill/>
            <a:ln w="9525">
              <a:solidFill>
                <a:srgbClr val="009900"/>
              </a:solidFill>
              <a:miter lim="800000"/>
              <a:headEnd/>
              <a:tailEnd/>
            </a:ln>
            <a:effectLst/>
          </p:spPr>
          <p:txBody>
            <a:bodyPr wrap="none" anchor="ctr"/>
            <a:lstStyle/>
            <a:p>
              <a:pPr>
                <a:defRPr/>
              </a:pPr>
              <a:endParaRPr lang="zh-TW" altLang="en-US">
                <a:effectLst>
                  <a:outerShdw blurRad="38100" dist="38100" dir="2700000" algn="tl">
                    <a:srgbClr val="000000">
                      <a:alpha val="43137"/>
                    </a:srgbClr>
                  </a:outerShdw>
                </a:effectLst>
                <a:latin typeface="Trebuchet MS" pitchFamily="34" charset="0"/>
                <a:ea typeface="ＭＳ Ｐゴシック" pitchFamily="34" charset="-128"/>
              </a:endParaRPr>
            </a:p>
          </p:txBody>
        </p:sp>
        <p:sp>
          <p:nvSpPr>
            <p:cNvPr id="118818" name="AutoShape 34"/>
            <p:cNvSpPr>
              <a:spLocks noChangeArrowheads="1"/>
            </p:cNvSpPr>
            <p:nvPr/>
          </p:nvSpPr>
          <p:spPr bwMode="auto">
            <a:xfrm>
              <a:off x="1536" y="2496"/>
              <a:ext cx="48" cy="48"/>
            </a:xfrm>
            <a:custGeom>
              <a:avLst/>
              <a:gdLst>
                <a:gd name="G0" fmla="+- 6480 0 0"/>
                <a:gd name="G1" fmla="+- 8640 0 0"/>
                <a:gd name="G2" fmla="+- 4320 0 0"/>
                <a:gd name="G3" fmla="+- 21600 0 6480"/>
                <a:gd name="G4" fmla="+- 21600 0 8640"/>
                <a:gd name="G5" fmla="+- 21600 0 4320"/>
                <a:gd name="G6" fmla="+- 6480 0 10800"/>
                <a:gd name="G7" fmla="+- 8640 0 10800"/>
                <a:gd name="G8" fmla="*/ G7 4320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close/>
                </a:path>
              </a:pathLst>
            </a:custGeom>
            <a:noFill/>
            <a:ln w="9525">
              <a:solidFill>
                <a:srgbClr val="009900"/>
              </a:solidFill>
              <a:miter lim="800000"/>
              <a:headEnd/>
              <a:tailEnd/>
            </a:ln>
            <a:effectLst/>
          </p:spPr>
          <p:txBody>
            <a:bodyPr wrap="none" anchor="ctr"/>
            <a:lstStyle/>
            <a:p>
              <a:pPr>
                <a:defRPr/>
              </a:pPr>
              <a:endParaRPr lang="zh-TW" altLang="en-US">
                <a:effectLst>
                  <a:outerShdw blurRad="38100" dist="38100" dir="2700000" algn="tl">
                    <a:srgbClr val="000000">
                      <a:alpha val="43137"/>
                    </a:srgbClr>
                  </a:outerShdw>
                </a:effectLst>
                <a:latin typeface="Trebuchet MS" pitchFamily="34" charset="0"/>
                <a:ea typeface="ＭＳ Ｐゴシック" pitchFamily="34" charset="-128"/>
              </a:endParaRPr>
            </a:p>
          </p:txBody>
        </p:sp>
      </p:grpSp>
      <p:sp>
        <p:nvSpPr>
          <p:cNvPr id="118826" name="Line 42"/>
          <p:cNvSpPr>
            <a:spLocks noChangeShapeType="1"/>
          </p:cNvSpPr>
          <p:nvPr/>
        </p:nvSpPr>
        <p:spPr bwMode="auto">
          <a:xfrm>
            <a:off x="4267200" y="2000250"/>
            <a:ext cx="457200" cy="0"/>
          </a:xfrm>
          <a:prstGeom prst="line">
            <a:avLst/>
          </a:prstGeom>
          <a:noFill/>
          <a:ln w="76200">
            <a:solidFill>
              <a:schemeClr val="tx1"/>
            </a:solidFill>
            <a:round/>
            <a:headEnd/>
            <a:tailEnd type="triangle" w="med" len="med"/>
          </a:ln>
          <a:effectLst/>
        </p:spPr>
        <p:txBody>
          <a:bodyPr/>
          <a:lstStyle/>
          <a:p>
            <a:pPr>
              <a:defRPr/>
            </a:pPr>
            <a:endParaRPr lang="zh-TW" altLang="en-US">
              <a:effectLst>
                <a:outerShdw blurRad="38100" dist="38100" dir="2700000" algn="tl">
                  <a:srgbClr val="000000">
                    <a:alpha val="43137"/>
                  </a:srgbClr>
                </a:outerShdw>
              </a:effectLst>
              <a:latin typeface="Trebuchet MS" pitchFamily="34" charset="0"/>
              <a:ea typeface="ＭＳ Ｐゴシック" pitchFamily="34" charset="-128"/>
            </a:endParaRPr>
          </a:p>
        </p:txBody>
      </p:sp>
      <p:grpSp>
        <p:nvGrpSpPr>
          <p:cNvPr id="6" name="Group 48"/>
          <p:cNvGrpSpPr>
            <a:grpSpLocks/>
          </p:cNvGrpSpPr>
          <p:nvPr/>
        </p:nvGrpSpPr>
        <p:grpSpPr bwMode="auto">
          <a:xfrm>
            <a:off x="4800600" y="1200150"/>
            <a:ext cx="990600" cy="1657350"/>
            <a:chOff x="4080" y="1008"/>
            <a:chExt cx="624" cy="1392"/>
          </a:xfrm>
        </p:grpSpPr>
        <p:grpSp>
          <p:nvGrpSpPr>
            <p:cNvPr id="7" name="Group 35"/>
            <p:cNvGrpSpPr>
              <a:grpSpLocks/>
            </p:cNvGrpSpPr>
            <p:nvPr/>
          </p:nvGrpSpPr>
          <p:grpSpPr bwMode="auto">
            <a:xfrm>
              <a:off x="4080" y="1008"/>
              <a:ext cx="624" cy="1392"/>
              <a:chOff x="1392" y="1200"/>
              <a:chExt cx="624" cy="1392"/>
            </a:xfrm>
          </p:grpSpPr>
          <p:sp>
            <p:nvSpPr>
              <p:cNvPr id="118820" name="Rectangle 36"/>
              <p:cNvSpPr>
                <a:spLocks noChangeArrowheads="1"/>
              </p:cNvSpPr>
              <p:nvPr/>
            </p:nvSpPr>
            <p:spPr bwMode="auto">
              <a:xfrm>
                <a:off x="1392" y="1200"/>
                <a:ext cx="624" cy="1392"/>
              </a:xfrm>
              <a:prstGeom prst="rect">
                <a:avLst/>
              </a:prstGeom>
              <a:noFill/>
              <a:ln w="9525">
                <a:solidFill>
                  <a:schemeClr val="tx1"/>
                </a:solidFill>
                <a:miter lim="800000"/>
                <a:headEnd/>
                <a:tailEnd/>
              </a:ln>
              <a:effectLst/>
            </p:spPr>
            <p:txBody>
              <a:bodyPr wrap="none" anchor="ctr"/>
              <a:lstStyle/>
              <a:p>
                <a:endParaRPr lang="zh-TW" altLang="en-US">
                  <a:effectLst>
                    <a:outerShdw blurRad="38100" dist="38100" dir="2700000" algn="tl">
                      <a:srgbClr val="C0C0C0"/>
                    </a:outerShdw>
                  </a:effectLst>
                  <a:latin typeface="Trebuchet MS" pitchFamily="34" charset="0"/>
                </a:endParaRPr>
              </a:p>
            </p:txBody>
          </p:sp>
          <p:sp>
            <p:nvSpPr>
              <p:cNvPr id="118821" name="AutoShape 37"/>
              <p:cNvSpPr>
                <a:spLocks noChangeArrowheads="1"/>
              </p:cNvSpPr>
              <p:nvPr/>
            </p:nvSpPr>
            <p:spPr bwMode="auto">
              <a:xfrm>
                <a:off x="1536" y="1296"/>
                <a:ext cx="48" cy="48"/>
              </a:xfrm>
              <a:custGeom>
                <a:avLst/>
                <a:gdLst>
                  <a:gd name="G0" fmla="+- 6480 0 0"/>
                  <a:gd name="G1" fmla="+- 8640 0 0"/>
                  <a:gd name="G2" fmla="+- 4320 0 0"/>
                  <a:gd name="G3" fmla="+- 21600 0 6480"/>
                  <a:gd name="G4" fmla="+- 21600 0 8640"/>
                  <a:gd name="G5" fmla="+- 21600 0 4320"/>
                  <a:gd name="G6" fmla="+- 6480 0 10800"/>
                  <a:gd name="G7" fmla="+- 8640 0 10800"/>
                  <a:gd name="G8" fmla="*/ G7 4320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close/>
                  </a:path>
                </a:pathLst>
              </a:custGeom>
              <a:noFill/>
              <a:ln w="9525">
                <a:solidFill>
                  <a:srgbClr val="009900"/>
                </a:solidFill>
                <a:miter lim="800000"/>
                <a:headEnd/>
                <a:tailEnd/>
              </a:ln>
              <a:effectLst/>
            </p:spPr>
            <p:txBody>
              <a:bodyPr wrap="none" anchor="ctr"/>
              <a:lstStyle/>
              <a:p>
                <a:pPr>
                  <a:defRPr/>
                </a:pPr>
                <a:endParaRPr lang="zh-TW" altLang="en-US">
                  <a:effectLst>
                    <a:outerShdw blurRad="38100" dist="38100" dir="2700000" algn="tl">
                      <a:srgbClr val="000000">
                        <a:alpha val="43137"/>
                      </a:srgbClr>
                    </a:outerShdw>
                  </a:effectLst>
                  <a:latin typeface="Trebuchet MS" pitchFamily="34" charset="0"/>
                  <a:ea typeface="ＭＳ Ｐゴシック" pitchFamily="34" charset="-128"/>
                </a:endParaRPr>
              </a:p>
            </p:txBody>
          </p:sp>
          <p:sp>
            <p:nvSpPr>
              <p:cNvPr id="118822" name="AutoShape 38"/>
              <p:cNvSpPr>
                <a:spLocks noChangeArrowheads="1"/>
              </p:cNvSpPr>
              <p:nvPr/>
            </p:nvSpPr>
            <p:spPr bwMode="auto">
              <a:xfrm>
                <a:off x="1776" y="1584"/>
                <a:ext cx="48" cy="48"/>
              </a:xfrm>
              <a:custGeom>
                <a:avLst/>
                <a:gdLst>
                  <a:gd name="G0" fmla="+- 6480 0 0"/>
                  <a:gd name="G1" fmla="+- 8640 0 0"/>
                  <a:gd name="G2" fmla="+- 4320 0 0"/>
                  <a:gd name="G3" fmla="+- 21600 0 6480"/>
                  <a:gd name="G4" fmla="+- 21600 0 8640"/>
                  <a:gd name="G5" fmla="+- 21600 0 4320"/>
                  <a:gd name="G6" fmla="+- 6480 0 10800"/>
                  <a:gd name="G7" fmla="+- 8640 0 10800"/>
                  <a:gd name="G8" fmla="*/ G7 4320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close/>
                  </a:path>
                </a:pathLst>
              </a:custGeom>
              <a:noFill/>
              <a:ln w="9525">
                <a:solidFill>
                  <a:srgbClr val="009900"/>
                </a:solidFill>
                <a:miter lim="800000"/>
                <a:headEnd/>
                <a:tailEnd/>
              </a:ln>
              <a:effectLst/>
            </p:spPr>
            <p:txBody>
              <a:bodyPr wrap="none" anchor="ctr"/>
              <a:lstStyle/>
              <a:p>
                <a:pPr>
                  <a:defRPr/>
                </a:pPr>
                <a:endParaRPr lang="zh-TW" altLang="en-US">
                  <a:effectLst>
                    <a:outerShdw blurRad="38100" dist="38100" dir="2700000" algn="tl">
                      <a:srgbClr val="000000">
                        <a:alpha val="43137"/>
                      </a:srgbClr>
                    </a:outerShdw>
                  </a:effectLst>
                  <a:latin typeface="Trebuchet MS" pitchFamily="34" charset="0"/>
                  <a:ea typeface="ＭＳ Ｐゴシック" pitchFamily="34" charset="-128"/>
                </a:endParaRPr>
              </a:p>
            </p:txBody>
          </p:sp>
          <p:sp>
            <p:nvSpPr>
              <p:cNvPr id="118823" name="AutoShape 39"/>
              <p:cNvSpPr>
                <a:spLocks noChangeArrowheads="1"/>
              </p:cNvSpPr>
              <p:nvPr/>
            </p:nvSpPr>
            <p:spPr bwMode="auto">
              <a:xfrm>
                <a:off x="1584" y="1968"/>
                <a:ext cx="48" cy="48"/>
              </a:xfrm>
              <a:custGeom>
                <a:avLst/>
                <a:gdLst>
                  <a:gd name="G0" fmla="+- 6480 0 0"/>
                  <a:gd name="G1" fmla="+- 8640 0 0"/>
                  <a:gd name="G2" fmla="+- 4320 0 0"/>
                  <a:gd name="G3" fmla="+- 21600 0 6480"/>
                  <a:gd name="G4" fmla="+- 21600 0 8640"/>
                  <a:gd name="G5" fmla="+- 21600 0 4320"/>
                  <a:gd name="G6" fmla="+- 6480 0 10800"/>
                  <a:gd name="G7" fmla="+- 8640 0 10800"/>
                  <a:gd name="G8" fmla="*/ G7 4320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close/>
                  </a:path>
                </a:pathLst>
              </a:custGeom>
              <a:noFill/>
              <a:ln w="9525">
                <a:solidFill>
                  <a:srgbClr val="009900"/>
                </a:solidFill>
                <a:miter lim="800000"/>
                <a:headEnd/>
                <a:tailEnd/>
              </a:ln>
              <a:effectLst/>
            </p:spPr>
            <p:txBody>
              <a:bodyPr wrap="none" anchor="ctr"/>
              <a:lstStyle/>
              <a:p>
                <a:pPr>
                  <a:defRPr/>
                </a:pPr>
                <a:endParaRPr lang="zh-TW" altLang="en-US">
                  <a:effectLst>
                    <a:outerShdw blurRad="38100" dist="38100" dir="2700000" algn="tl">
                      <a:srgbClr val="000000">
                        <a:alpha val="43137"/>
                      </a:srgbClr>
                    </a:outerShdw>
                  </a:effectLst>
                  <a:latin typeface="Trebuchet MS" pitchFamily="34" charset="0"/>
                  <a:ea typeface="ＭＳ Ｐゴシック" pitchFamily="34" charset="-128"/>
                </a:endParaRPr>
              </a:p>
            </p:txBody>
          </p:sp>
          <p:sp>
            <p:nvSpPr>
              <p:cNvPr id="118824" name="AutoShape 40"/>
              <p:cNvSpPr>
                <a:spLocks noChangeArrowheads="1"/>
              </p:cNvSpPr>
              <p:nvPr/>
            </p:nvSpPr>
            <p:spPr bwMode="auto">
              <a:xfrm>
                <a:off x="1728" y="2160"/>
                <a:ext cx="48" cy="48"/>
              </a:xfrm>
              <a:custGeom>
                <a:avLst/>
                <a:gdLst>
                  <a:gd name="G0" fmla="+- 6480 0 0"/>
                  <a:gd name="G1" fmla="+- 8640 0 0"/>
                  <a:gd name="G2" fmla="+- 4320 0 0"/>
                  <a:gd name="G3" fmla="+- 21600 0 6480"/>
                  <a:gd name="G4" fmla="+- 21600 0 8640"/>
                  <a:gd name="G5" fmla="+- 21600 0 4320"/>
                  <a:gd name="G6" fmla="+- 6480 0 10800"/>
                  <a:gd name="G7" fmla="+- 8640 0 10800"/>
                  <a:gd name="G8" fmla="*/ G7 4320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close/>
                  </a:path>
                </a:pathLst>
              </a:custGeom>
              <a:noFill/>
              <a:ln w="9525">
                <a:solidFill>
                  <a:srgbClr val="009900"/>
                </a:solidFill>
                <a:miter lim="800000"/>
                <a:headEnd/>
                <a:tailEnd/>
              </a:ln>
              <a:effectLst/>
            </p:spPr>
            <p:txBody>
              <a:bodyPr wrap="none" anchor="ctr"/>
              <a:lstStyle/>
              <a:p>
                <a:pPr>
                  <a:defRPr/>
                </a:pPr>
                <a:endParaRPr lang="zh-TW" altLang="en-US">
                  <a:effectLst>
                    <a:outerShdw blurRad="38100" dist="38100" dir="2700000" algn="tl">
                      <a:srgbClr val="000000">
                        <a:alpha val="43137"/>
                      </a:srgbClr>
                    </a:outerShdw>
                  </a:effectLst>
                  <a:latin typeface="Trebuchet MS" pitchFamily="34" charset="0"/>
                  <a:ea typeface="ＭＳ Ｐゴシック" pitchFamily="34" charset="-128"/>
                </a:endParaRPr>
              </a:p>
            </p:txBody>
          </p:sp>
          <p:sp>
            <p:nvSpPr>
              <p:cNvPr id="118825" name="AutoShape 41"/>
              <p:cNvSpPr>
                <a:spLocks noChangeArrowheads="1"/>
              </p:cNvSpPr>
              <p:nvPr/>
            </p:nvSpPr>
            <p:spPr bwMode="auto">
              <a:xfrm>
                <a:off x="1536" y="2496"/>
                <a:ext cx="48" cy="48"/>
              </a:xfrm>
              <a:custGeom>
                <a:avLst/>
                <a:gdLst>
                  <a:gd name="G0" fmla="+- 6480 0 0"/>
                  <a:gd name="G1" fmla="+- 8640 0 0"/>
                  <a:gd name="G2" fmla="+- 4320 0 0"/>
                  <a:gd name="G3" fmla="+- 21600 0 6480"/>
                  <a:gd name="G4" fmla="+- 21600 0 8640"/>
                  <a:gd name="G5" fmla="+- 21600 0 4320"/>
                  <a:gd name="G6" fmla="+- 6480 0 10800"/>
                  <a:gd name="G7" fmla="+- 8640 0 10800"/>
                  <a:gd name="G8" fmla="*/ G7 4320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close/>
                  </a:path>
                </a:pathLst>
              </a:custGeom>
              <a:noFill/>
              <a:ln w="9525">
                <a:solidFill>
                  <a:srgbClr val="009900"/>
                </a:solidFill>
                <a:miter lim="800000"/>
                <a:headEnd/>
                <a:tailEnd/>
              </a:ln>
              <a:effectLst/>
            </p:spPr>
            <p:txBody>
              <a:bodyPr wrap="none" anchor="ctr"/>
              <a:lstStyle/>
              <a:p>
                <a:pPr>
                  <a:defRPr/>
                </a:pPr>
                <a:endParaRPr lang="zh-TW" altLang="en-US">
                  <a:effectLst>
                    <a:outerShdw blurRad="38100" dist="38100" dir="2700000" algn="tl">
                      <a:srgbClr val="000000">
                        <a:alpha val="43137"/>
                      </a:srgbClr>
                    </a:outerShdw>
                  </a:effectLst>
                  <a:latin typeface="Trebuchet MS" pitchFamily="34" charset="0"/>
                  <a:ea typeface="ＭＳ Ｐゴシック" pitchFamily="34" charset="-128"/>
                </a:endParaRPr>
              </a:p>
            </p:txBody>
          </p:sp>
        </p:grpSp>
        <p:sp>
          <p:nvSpPr>
            <p:cNvPr id="118827" name="Line 43"/>
            <p:cNvSpPr>
              <a:spLocks noChangeShapeType="1"/>
            </p:cNvSpPr>
            <p:nvPr/>
          </p:nvSpPr>
          <p:spPr bwMode="auto">
            <a:xfrm>
              <a:off x="4248" y="1128"/>
              <a:ext cx="0" cy="96"/>
            </a:xfrm>
            <a:prstGeom prst="line">
              <a:avLst/>
            </a:prstGeom>
            <a:noFill/>
            <a:ln w="9525">
              <a:solidFill>
                <a:srgbClr val="0033CC"/>
              </a:solidFill>
              <a:round/>
              <a:headEnd/>
              <a:tailEnd type="triangle" w="med" len="med"/>
            </a:ln>
            <a:effectLst/>
          </p:spPr>
          <p:txBody>
            <a:bodyPr/>
            <a:lstStyle/>
            <a:p>
              <a:pPr>
                <a:defRPr/>
              </a:pPr>
              <a:endParaRPr lang="zh-TW" altLang="en-US">
                <a:effectLst>
                  <a:outerShdw blurRad="38100" dist="38100" dir="2700000" algn="tl">
                    <a:srgbClr val="000000">
                      <a:alpha val="43137"/>
                    </a:srgbClr>
                  </a:outerShdw>
                </a:effectLst>
                <a:latin typeface="Trebuchet MS" pitchFamily="34" charset="0"/>
                <a:ea typeface="ＭＳ Ｐゴシック" pitchFamily="34" charset="-128"/>
              </a:endParaRPr>
            </a:p>
          </p:txBody>
        </p:sp>
        <p:sp>
          <p:nvSpPr>
            <p:cNvPr id="118828" name="Line 44"/>
            <p:cNvSpPr>
              <a:spLocks noChangeShapeType="1"/>
            </p:cNvSpPr>
            <p:nvPr/>
          </p:nvSpPr>
          <p:spPr bwMode="auto">
            <a:xfrm>
              <a:off x="4440" y="1986"/>
              <a:ext cx="0" cy="96"/>
            </a:xfrm>
            <a:prstGeom prst="line">
              <a:avLst/>
            </a:prstGeom>
            <a:noFill/>
            <a:ln w="9525">
              <a:solidFill>
                <a:srgbClr val="0033CC"/>
              </a:solidFill>
              <a:round/>
              <a:headEnd/>
              <a:tailEnd type="triangle" w="med" len="med"/>
            </a:ln>
            <a:effectLst/>
          </p:spPr>
          <p:txBody>
            <a:bodyPr/>
            <a:lstStyle/>
            <a:p>
              <a:pPr>
                <a:defRPr/>
              </a:pPr>
              <a:endParaRPr lang="zh-TW" altLang="en-US">
                <a:effectLst>
                  <a:outerShdw blurRad="38100" dist="38100" dir="2700000" algn="tl">
                    <a:srgbClr val="000000">
                      <a:alpha val="43137"/>
                    </a:srgbClr>
                  </a:outerShdw>
                </a:effectLst>
                <a:latin typeface="Trebuchet MS" pitchFamily="34" charset="0"/>
                <a:ea typeface="ＭＳ Ｐゴシック" pitchFamily="34" charset="-128"/>
              </a:endParaRPr>
            </a:p>
          </p:txBody>
        </p:sp>
        <p:sp>
          <p:nvSpPr>
            <p:cNvPr id="118829" name="Line 45"/>
            <p:cNvSpPr>
              <a:spLocks noChangeShapeType="1"/>
            </p:cNvSpPr>
            <p:nvPr/>
          </p:nvSpPr>
          <p:spPr bwMode="auto">
            <a:xfrm flipH="1">
              <a:off x="4392" y="1422"/>
              <a:ext cx="96" cy="0"/>
            </a:xfrm>
            <a:prstGeom prst="line">
              <a:avLst/>
            </a:prstGeom>
            <a:noFill/>
            <a:ln w="9525">
              <a:solidFill>
                <a:srgbClr val="0033CC"/>
              </a:solidFill>
              <a:round/>
              <a:headEnd/>
              <a:tailEnd type="triangle" w="med" len="med"/>
            </a:ln>
            <a:effectLst/>
          </p:spPr>
          <p:txBody>
            <a:bodyPr/>
            <a:lstStyle/>
            <a:p>
              <a:pPr>
                <a:defRPr/>
              </a:pPr>
              <a:endParaRPr lang="zh-TW" altLang="en-US">
                <a:effectLst>
                  <a:outerShdw blurRad="38100" dist="38100" dir="2700000" algn="tl">
                    <a:srgbClr val="000000">
                      <a:alpha val="43137"/>
                    </a:srgbClr>
                  </a:outerShdw>
                </a:effectLst>
                <a:latin typeface="Trebuchet MS" pitchFamily="34" charset="0"/>
                <a:ea typeface="ＭＳ Ｐゴシック" pitchFamily="34" charset="-128"/>
              </a:endParaRPr>
            </a:p>
          </p:txBody>
        </p:sp>
        <p:sp>
          <p:nvSpPr>
            <p:cNvPr id="118830" name="Line 46"/>
            <p:cNvSpPr>
              <a:spLocks noChangeShapeType="1"/>
            </p:cNvSpPr>
            <p:nvPr/>
          </p:nvSpPr>
          <p:spPr bwMode="auto">
            <a:xfrm flipV="1">
              <a:off x="4296" y="1710"/>
              <a:ext cx="0" cy="96"/>
            </a:xfrm>
            <a:prstGeom prst="line">
              <a:avLst/>
            </a:prstGeom>
            <a:noFill/>
            <a:ln w="9525">
              <a:solidFill>
                <a:srgbClr val="0033CC"/>
              </a:solidFill>
              <a:round/>
              <a:headEnd/>
              <a:tailEnd type="triangle" w="med" len="med"/>
            </a:ln>
            <a:effectLst/>
          </p:spPr>
          <p:txBody>
            <a:bodyPr/>
            <a:lstStyle/>
            <a:p>
              <a:pPr>
                <a:defRPr/>
              </a:pPr>
              <a:endParaRPr lang="zh-TW" altLang="en-US">
                <a:effectLst>
                  <a:outerShdw blurRad="38100" dist="38100" dir="2700000" algn="tl">
                    <a:srgbClr val="000000">
                      <a:alpha val="43137"/>
                    </a:srgbClr>
                  </a:outerShdw>
                </a:effectLst>
                <a:latin typeface="Trebuchet MS" pitchFamily="34" charset="0"/>
                <a:ea typeface="ＭＳ Ｐゴシック" pitchFamily="34" charset="-128"/>
              </a:endParaRPr>
            </a:p>
          </p:txBody>
        </p:sp>
        <p:sp>
          <p:nvSpPr>
            <p:cNvPr id="118831" name="Line 47"/>
            <p:cNvSpPr>
              <a:spLocks noChangeShapeType="1"/>
            </p:cNvSpPr>
            <p:nvPr/>
          </p:nvSpPr>
          <p:spPr bwMode="auto">
            <a:xfrm flipV="1">
              <a:off x="4248" y="2238"/>
              <a:ext cx="0" cy="96"/>
            </a:xfrm>
            <a:prstGeom prst="line">
              <a:avLst/>
            </a:prstGeom>
            <a:noFill/>
            <a:ln w="9525">
              <a:solidFill>
                <a:srgbClr val="0033CC"/>
              </a:solidFill>
              <a:round/>
              <a:headEnd/>
              <a:tailEnd type="triangle" w="med" len="med"/>
            </a:ln>
            <a:effectLst/>
          </p:spPr>
          <p:txBody>
            <a:bodyPr/>
            <a:lstStyle/>
            <a:p>
              <a:pPr>
                <a:defRPr/>
              </a:pPr>
              <a:endParaRPr lang="zh-TW" altLang="en-US">
                <a:effectLst>
                  <a:outerShdw blurRad="38100" dist="38100" dir="2700000" algn="tl">
                    <a:srgbClr val="000000">
                      <a:alpha val="43137"/>
                    </a:srgbClr>
                  </a:outerShdw>
                </a:effectLst>
                <a:latin typeface="Trebuchet MS" pitchFamily="34" charset="0"/>
                <a:ea typeface="ＭＳ Ｐゴシック" pitchFamily="34" charset="-128"/>
              </a:endParaRPr>
            </a:p>
          </p:txBody>
        </p:sp>
      </p:grpSp>
      <p:sp>
        <p:nvSpPr>
          <p:cNvPr id="118833" name="Line 49"/>
          <p:cNvSpPr>
            <a:spLocks noChangeShapeType="1"/>
          </p:cNvSpPr>
          <p:nvPr/>
        </p:nvSpPr>
        <p:spPr bwMode="auto">
          <a:xfrm>
            <a:off x="5943600" y="2000250"/>
            <a:ext cx="457200" cy="0"/>
          </a:xfrm>
          <a:prstGeom prst="line">
            <a:avLst/>
          </a:prstGeom>
          <a:noFill/>
          <a:ln w="76200">
            <a:solidFill>
              <a:schemeClr val="tx1"/>
            </a:solidFill>
            <a:round/>
            <a:headEnd/>
            <a:tailEnd type="triangle" w="med" len="med"/>
          </a:ln>
          <a:effectLst/>
        </p:spPr>
        <p:txBody>
          <a:bodyPr/>
          <a:lstStyle/>
          <a:p>
            <a:pPr>
              <a:defRPr/>
            </a:pPr>
            <a:endParaRPr lang="zh-TW" altLang="en-US">
              <a:effectLst>
                <a:outerShdw blurRad="38100" dist="38100" dir="2700000" algn="tl">
                  <a:srgbClr val="000000">
                    <a:alpha val="43137"/>
                  </a:srgbClr>
                </a:outerShdw>
              </a:effectLst>
              <a:latin typeface="Trebuchet MS" pitchFamily="34" charset="0"/>
              <a:ea typeface="ＭＳ Ｐゴシック" pitchFamily="34" charset="-128"/>
            </a:endParaRPr>
          </a:p>
        </p:txBody>
      </p:sp>
      <p:grpSp>
        <p:nvGrpSpPr>
          <p:cNvPr id="8" name="Group 50"/>
          <p:cNvGrpSpPr>
            <a:grpSpLocks/>
          </p:cNvGrpSpPr>
          <p:nvPr/>
        </p:nvGrpSpPr>
        <p:grpSpPr bwMode="auto">
          <a:xfrm>
            <a:off x="6629400" y="1200150"/>
            <a:ext cx="990600" cy="1657350"/>
            <a:chOff x="528" y="1200"/>
            <a:chExt cx="624" cy="1392"/>
          </a:xfrm>
        </p:grpSpPr>
        <p:sp>
          <p:nvSpPr>
            <p:cNvPr id="118835" name="Rectangle 51"/>
            <p:cNvSpPr>
              <a:spLocks noChangeArrowheads="1"/>
            </p:cNvSpPr>
            <p:nvPr/>
          </p:nvSpPr>
          <p:spPr bwMode="auto">
            <a:xfrm>
              <a:off x="528" y="1200"/>
              <a:ext cx="624" cy="1392"/>
            </a:xfrm>
            <a:prstGeom prst="rect">
              <a:avLst/>
            </a:prstGeom>
            <a:noFill/>
            <a:ln w="9525">
              <a:solidFill>
                <a:schemeClr val="tx1"/>
              </a:solidFill>
              <a:miter lim="800000"/>
              <a:headEnd/>
              <a:tailEnd/>
            </a:ln>
            <a:effectLst/>
          </p:spPr>
          <p:txBody>
            <a:bodyPr wrap="none" anchor="ctr"/>
            <a:lstStyle/>
            <a:p>
              <a:endParaRPr lang="zh-TW" altLang="en-US">
                <a:effectLst>
                  <a:outerShdw blurRad="38100" dist="38100" dir="2700000" algn="tl">
                    <a:srgbClr val="C0C0C0"/>
                  </a:outerShdw>
                </a:effectLst>
                <a:latin typeface="Trebuchet MS" pitchFamily="34" charset="0"/>
              </a:endParaRPr>
            </a:p>
          </p:txBody>
        </p:sp>
        <p:sp>
          <p:nvSpPr>
            <p:cNvPr id="118836" name="AutoShape 52"/>
            <p:cNvSpPr>
              <a:spLocks noChangeArrowheads="1"/>
            </p:cNvSpPr>
            <p:nvPr/>
          </p:nvSpPr>
          <p:spPr bwMode="auto">
            <a:xfrm>
              <a:off x="672" y="1344"/>
              <a:ext cx="48" cy="48"/>
            </a:xfrm>
            <a:custGeom>
              <a:avLst/>
              <a:gdLst>
                <a:gd name="G0" fmla="+- 6480 0 0"/>
                <a:gd name="G1" fmla="+- 8640 0 0"/>
                <a:gd name="G2" fmla="+- 4320 0 0"/>
                <a:gd name="G3" fmla="+- 21600 0 6480"/>
                <a:gd name="G4" fmla="+- 21600 0 8640"/>
                <a:gd name="G5" fmla="+- 21600 0 4320"/>
                <a:gd name="G6" fmla="+- 6480 0 10800"/>
                <a:gd name="G7" fmla="+- 8640 0 10800"/>
                <a:gd name="G8" fmla="*/ G7 4320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close/>
                </a:path>
              </a:pathLst>
            </a:custGeom>
            <a:noFill/>
            <a:ln w="9525">
              <a:solidFill>
                <a:srgbClr val="FF0000"/>
              </a:solidFill>
              <a:miter lim="800000"/>
              <a:headEnd/>
              <a:tailEnd/>
            </a:ln>
            <a:effectLst/>
          </p:spPr>
          <p:txBody>
            <a:bodyPr wrap="none" anchor="ctr"/>
            <a:lstStyle/>
            <a:p>
              <a:pPr>
                <a:defRPr/>
              </a:pPr>
              <a:endParaRPr lang="zh-TW" altLang="en-US">
                <a:effectLst>
                  <a:outerShdw blurRad="38100" dist="38100" dir="2700000" algn="tl">
                    <a:srgbClr val="000000">
                      <a:alpha val="43137"/>
                    </a:srgbClr>
                  </a:outerShdw>
                </a:effectLst>
                <a:latin typeface="Trebuchet MS" pitchFamily="34" charset="0"/>
                <a:ea typeface="ＭＳ Ｐゴシック" pitchFamily="34" charset="-128"/>
              </a:endParaRPr>
            </a:p>
          </p:txBody>
        </p:sp>
        <p:sp>
          <p:nvSpPr>
            <p:cNvPr id="118837" name="AutoShape 53"/>
            <p:cNvSpPr>
              <a:spLocks noChangeArrowheads="1"/>
            </p:cNvSpPr>
            <p:nvPr/>
          </p:nvSpPr>
          <p:spPr bwMode="auto">
            <a:xfrm>
              <a:off x="864" y="1584"/>
              <a:ext cx="48" cy="48"/>
            </a:xfrm>
            <a:custGeom>
              <a:avLst/>
              <a:gdLst>
                <a:gd name="G0" fmla="+- 6480 0 0"/>
                <a:gd name="G1" fmla="+- 8640 0 0"/>
                <a:gd name="G2" fmla="+- 4320 0 0"/>
                <a:gd name="G3" fmla="+- 21600 0 6480"/>
                <a:gd name="G4" fmla="+- 21600 0 8640"/>
                <a:gd name="G5" fmla="+- 21600 0 4320"/>
                <a:gd name="G6" fmla="+- 6480 0 10800"/>
                <a:gd name="G7" fmla="+- 8640 0 10800"/>
                <a:gd name="G8" fmla="*/ G7 4320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close/>
                </a:path>
              </a:pathLst>
            </a:custGeom>
            <a:noFill/>
            <a:ln w="9525">
              <a:solidFill>
                <a:srgbClr val="FF0000"/>
              </a:solidFill>
              <a:miter lim="800000"/>
              <a:headEnd/>
              <a:tailEnd/>
            </a:ln>
            <a:effectLst/>
          </p:spPr>
          <p:txBody>
            <a:bodyPr wrap="none" anchor="ctr"/>
            <a:lstStyle/>
            <a:p>
              <a:pPr>
                <a:defRPr/>
              </a:pPr>
              <a:endParaRPr lang="zh-TW" altLang="en-US">
                <a:effectLst>
                  <a:outerShdw blurRad="38100" dist="38100" dir="2700000" algn="tl">
                    <a:srgbClr val="000000">
                      <a:alpha val="43137"/>
                    </a:srgbClr>
                  </a:outerShdw>
                </a:effectLst>
                <a:latin typeface="Trebuchet MS" pitchFamily="34" charset="0"/>
                <a:ea typeface="ＭＳ Ｐゴシック" pitchFamily="34" charset="-128"/>
              </a:endParaRPr>
            </a:p>
          </p:txBody>
        </p:sp>
        <p:sp>
          <p:nvSpPr>
            <p:cNvPr id="118838" name="AutoShape 54"/>
            <p:cNvSpPr>
              <a:spLocks noChangeArrowheads="1"/>
            </p:cNvSpPr>
            <p:nvPr/>
          </p:nvSpPr>
          <p:spPr bwMode="auto">
            <a:xfrm>
              <a:off x="720" y="1920"/>
              <a:ext cx="48" cy="48"/>
            </a:xfrm>
            <a:custGeom>
              <a:avLst/>
              <a:gdLst>
                <a:gd name="G0" fmla="+- 6480 0 0"/>
                <a:gd name="G1" fmla="+- 8640 0 0"/>
                <a:gd name="G2" fmla="+- 4320 0 0"/>
                <a:gd name="G3" fmla="+- 21600 0 6480"/>
                <a:gd name="G4" fmla="+- 21600 0 8640"/>
                <a:gd name="G5" fmla="+- 21600 0 4320"/>
                <a:gd name="G6" fmla="+- 6480 0 10800"/>
                <a:gd name="G7" fmla="+- 8640 0 10800"/>
                <a:gd name="G8" fmla="*/ G7 4320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close/>
                </a:path>
              </a:pathLst>
            </a:custGeom>
            <a:noFill/>
            <a:ln w="9525">
              <a:solidFill>
                <a:srgbClr val="FF0000"/>
              </a:solidFill>
              <a:miter lim="800000"/>
              <a:headEnd/>
              <a:tailEnd/>
            </a:ln>
            <a:effectLst/>
          </p:spPr>
          <p:txBody>
            <a:bodyPr wrap="none" anchor="ctr"/>
            <a:lstStyle/>
            <a:p>
              <a:pPr>
                <a:defRPr/>
              </a:pPr>
              <a:endParaRPr lang="zh-TW" altLang="en-US">
                <a:effectLst>
                  <a:outerShdw blurRad="38100" dist="38100" dir="2700000" algn="tl">
                    <a:srgbClr val="000000">
                      <a:alpha val="43137"/>
                    </a:srgbClr>
                  </a:outerShdw>
                </a:effectLst>
                <a:latin typeface="Trebuchet MS" pitchFamily="34" charset="0"/>
                <a:ea typeface="ＭＳ Ｐゴシック" pitchFamily="34" charset="-128"/>
              </a:endParaRPr>
            </a:p>
          </p:txBody>
        </p:sp>
        <p:sp>
          <p:nvSpPr>
            <p:cNvPr id="118839" name="AutoShape 55"/>
            <p:cNvSpPr>
              <a:spLocks noChangeArrowheads="1"/>
            </p:cNvSpPr>
            <p:nvPr/>
          </p:nvSpPr>
          <p:spPr bwMode="auto">
            <a:xfrm>
              <a:off x="864" y="2208"/>
              <a:ext cx="48" cy="48"/>
            </a:xfrm>
            <a:custGeom>
              <a:avLst/>
              <a:gdLst>
                <a:gd name="G0" fmla="+- 6480 0 0"/>
                <a:gd name="G1" fmla="+- 8640 0 0"/>
                <a:gd name="G2" fmla="+- 4320 0 0"/>
                <a:gd name="G3" fmla="+- 21600 0 6480"/>
                <a:gd name="G4" fmla="+- 21600 0 8640"/>
                <a:gd name="G5" fmla="+- 21600 0 4320"/>
                <a:gd name="G6" fmla="+- 6480 0 10800"/>
                <a:gd name="G7" fmla="+- 8640 0 10800"/>
                <a:gd name="G8" fmla="*/ G7 4320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close/>
                </a:path>
              </a:pathLst>
            </a:custGeom>
            <a:noFill/>
            <a:ln w="9525">
              <a:solidFill>
                <a:srgbClr val="FF0000"/>
              </a:solidFill>
              <a:miter lim="800000"/>
              <a:headEnd/>
              <a:tailEnd/>
            </a:ln>
            <a:effectLst/>
          </p:spPr>
          <p:txBody>
            <a:bodyPr wrap="none" anchor="ctr"/>
            <a:lstStyle/>
            <a:p>
              <a:pPr>
                <a:defRPr/>
              </a:pPr>
              <a:endParaRPr lang="zh-TW" altLang="en-US">
                <a:effectLst>
                  <a:outerShdw blurRad="38100" dist="38100" dir="2700000" algn="tl">
                    <a:srgbClr val="000000">
                      <a:alpha val="43137"/>
                    </a:srgbClr>
                  </a:outerShdw>
                </a:effectLst>
                <a:latin typeface="Trebuchet MS" pitchFamily="34" charset="0"/>
                <a:ea typeface="ＭＳ Ｐゴシック" pitchFamily="34" charset="-128"/>
              </a:endParaRPr>
            </a:p>
          </p:txBody>
        </p:sp>
        <p:sp>
          <p:nvSpPr>
            <p:cNvPr id="118840" name="AutoShape 56"/>
            <p:cNvSpPr>
              <a:spLocks noChangeArrowheads="1"/>
            </p:cNvSpPr>
            <p:nvPr/>
          </p:nvSpPr>
          <p:spPr bwMode="auto">
            <a:xfrm>
              <a:off x="672" y="2448"/>
              <a:ext cx="48" cy="48"/>
            </a:xfrm>
            <a:custGeom>
              <a:avLst/>
              <a:gdLst>
                <a:gd name="G0" fmla="+- 6480 0 0"/>
                <a:gd name="G1" fmla="+- 8640 0 0"/>
                <a:gd name="G2" fmla="+- 4320 0 0"/>
                <a:gd name="G3" fmla="+- 21600 0 6480"/>
                <a:gd name="G4" fmla="+- 21600 0 8640"/>
                <a:gd name="G5" fmla="+- 21600 0 4320"/>
                <a:gd name="G6" fmla="+- 6480 0 10800"/>
                <a:gd name="G7" fmla="+- 8640 0 10800"/>
                <a:gd name="G8" fmla="*/ G7 4320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close/>
                </a:path>
              </a:pathLst>
            </a:custGeom>
            <a:noFill/>
            <a:ln w="9525">
              <a:solidFill>
                <a:srgbClr val="FF0000"/>
              </a:solidFill>
              <a:miter lim="800000"/>
              <a:headEnd/>
              <a:tailEnd/>
            </a:ln>
            <a:effectLst/>
          </p:spPr>
          <p:txBody>
            <a:bodyPr wrap="none" anchor="ctr"/>
            <a:lstStyle/>
            <a:p>
              <a:pPr>
                <a:defRPr/>
              </a:pPr>
              <a:endParaRPr lang="zh-TW" altLang="en-US">
                <a:effectLst>
                  <a:outerShdw blurRad="38100" dist="38100" dir="2700000" algn="tl">
                    <a:srgbClr val="000000">
                      <a:alpha val="43137"/>
                    </a:srgbClr>
                  </a:outerShdw>
                </a:effectLst>
                <a:latin typeface="Trebuchet MS" pitchFamily="34" charset="0"/>
                <a:ea typeface="ＭＳ Ｐゴシック" pitchFamily="34" charset="-128"/>
              </a:endParaRPr>
            </a:p>
          </p:txBody>
        </p:sp>
      </p:grpSp>
      <p:grpSp>
        <p:nvGrpSpPr>
          <p:cNvPr id="9" name="Group 64"/>
          <p:cNvGrpSpPr>
            <a:grpSpLocks/>
          </p:cNvGrpSpPr>
          <p:nvPr/>
        </p:nvGrpSpPr>
        <p:grpSpPr bwMode="auto">
          <a:xfrm>
            <a:off x="7696200" y="1200150"/>
            <a:ext cx="990600" cy="1657350"/>
            <a:chOff x="4848" y="1008"/>
            <a:chExt cx="624" cy="1392"/>
          </a:xfrm>
        </p:grpSpPr>
        <p:sp>
          <p:nvSpPr>
            <p:cNvPr id="118842" name="Rectangle 58"/>
            <p:cNvSpPr>
              <a:spLocks noChangeArrowheads="1"/>
            </p:cNvSpPr>
            <p:nvPr/>
          </p:nvSpPr>
          <p:spPr bwMode="auto">
            <a:xfrm>
              <a:off x="4848" y="1008"/>
              <a:ext cx="624" cy="1392"/>
            </a:xfrm>
            <a:prstGeom prst="rect">
              <a:avLst/>
            </a:prstGeom>
            <a:noFill/>
            <a:ln w="9525">
              <a:solidFill>
                <a:schemeClr val="tx1"/>
              </a:solidFill>
              <a:miter lim="800000"/>
              <a:headEnd/>
              <a:tailEnd/>
            </a:ln>
            <a:effectLst/>
          </p:spPr>
          <p:txBody>
            <a:bodyPr wrap="none" anchor="ctr"/>
            <a:lstStyle/>
            <a:p>
              <a:endParaRPr lang="zh-TW" altLang="en-US">
                <a:effectLst>
                  <a:outerShdw blurRad="38100" dist="38100" dir="2700000" algn="tl">
                    <a:srgbClr val="C0C0C0"/>
                  </a:outerShdw>
                </a:effectLst>
                <a:latin typeface="Trebuchet MS" pitchFamily="34" charset="0"/>
              </a:endParaRPr>
            </a:p>
          </p:txBody>
        </p:sp>
        <p:sp>
          <p:nvSpPr>
            <p:cNvPr id="118843" name="AutoShape 59"/>
            <p:cNvSpPr>
              <a:spLocks noChangeArrowheads="1"/>
            </p:cNvSpPr>
            <p:nvPr/>
          </p:nvSpPr>
          <p:spPr bwMode="auto">
            <a:xfrm>
              <a:off x="4992" y="1152"/>
              <a:ext cx="48" cy="48"/>
            </a:xfrm>
            <a:custGeom>
              <a:avLst/>
              <a:gdLst>
                <a:gd name="G0" fmla="+- 6480 0 0"/>
                <a:gd name="G1" fmla="+- 8640 0 0"/>
                <a:gd name="G2" fmla="+- 4320 0 0"/>
                <a:gd name="G3" fmla="+- 21600 0 6480"/>
                <a:gd name="G4" fmla="+- 21600 0 8640"/>
                <a:gd name="G5" fmla="+- 21600 0 4320"/>
                <a:gd name="G6" fmla="+- 6480 0 10800"/>
                <a:gd name="G7" fmla="+- 8640 0 10800"/>
                <a:gd name="G8" fmla="*/ G7 4320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close/>
                </a:path>
              </a:pathLst>
            </a:custGeom>
            <a:noFill/>
            <a:ln w="9525">
              <a:solidFill>
                <a:srgbClr val="009900"/>
              </a:solidFill>
              <a:miter lim="800000"/>
              <a:headEnd/>
              <a:tailEnd/>
            </a:ln>
            <a:effectLst/>
          </p:spPr>
          <p:txBody>
            <a:bodyPr wrap="none" anchor="ctr"/>
            <a:lstStyle/>
            <a:p>
              <a:pPr>
                <a:defRPr/>
              </a:pPr>
              <a:endParaRPr lang="zh-TW" altLang="en-US">
                <a:effectLst>
                  <a:outerShdw blurRad="38100" dist="38100" dir="2700000" algn="tl">
                    <a:srgbClr val="000000">
                      <a:alpha val="43137"/>
                    </a:srgbClr>
                  </a:outerShdw>
                </a:effectLst>
                <a:latin typeface="Trebuchet MS" pitchFamily="34" charset="0"/>
                <a:ea typeface="ＭＳ Ｐゴシック" pitchFamily="34" charset="-128"/>
              </a:endParaRPr>
            </a:p>
          </p:txBody>
        </p:sp>
        <p:sp>
          <p:nvSpPr>
            <p:cNvPr id="118844" name="AutoShape 60"/>
            <p:cNvSpPr>
              <a:spLocks noChangeArrowheads="1"/>
            </p:cNvSpPr>
            <p:nvPr/>
          </p:nvSpPr>
          <p:spPr bwMode="auto">
            <a:xfrm>
              <a:off x="5184" y="1392"/>
              <a:ext cx="48" cy="48"/>
            </a:xfrm>
            <a:custGeom>
              <a:avLst/>
              <a:gdLst>
                <a:gd name="G0" fmla="+- 6480 0 0"/>
                <a:gd name="G1" fmla="+- 8640 0 0"/>
                <a:gd name="G2" fmla="+- 4320 0 0"/>
                <a:gd name="G3" fmla="+- 21600 0 6480"/>
                <a:gd name="G4" fmla="+- 21600 0 8640"/>
                <a:gd name="G5" fmla="+- 21600 0 4320"/>
                <a:gd name="G6" fmla="+- 6480 0 10800"/>
                <a:gd name="G7" fmla="+- 8640 0 10800"/>
                <a:gd name="G8" fmla="*/ G7 4320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close/>
                </a:path>
              </a:pathLst>
            </a:custGeom>
            <a:noFill/>
            <a:ln w="9525">
              <a:solidFill>
                <a:srgbClr val="009900"/>
              </a:solidFill>
              <a:miter lim="800000"/>
              <a:headEnd/>
              <a:tailEnd/>
            </a:ln>
            <a:effectLst/>
          </p:spPr>
          <p:txBody>
            <a:bodyPr wrap="none" anchor="ctr"/>
            <a:lstStyle/>
            <a:p>
              <a:pPr>
                <a:defRPr/>
              </a:pPr>
              <a:endParaRPr lang="zh-TW" altLang="en-US">
                <a:effectLst>
                  <a:outerShdw blurRad="38100" dist="38100" dir="2700000" algn="tl">
                    <a:srgbClr val="000000">
                      <a:alpha val="43137"/>
                    </a:srgbClr>
                  </a:outerShdw>
                </a:effectLst>
                <a:latin typeface="Trebuchet MS" pitchFamily="34" charset="0"/>
                <a:ea typeface="ＭＳ Ｐゴシック" pitchFamily="34" charset="-128"/>
              </a:endParaRPr>
            </a:p>
          </p:txBody>
        </p:sp>
        <p:sp>
          <p:nvSpPr>
            <p:cNvPr id="118845" name="AutoShape 61"/>
            <p:cNvSpPr>
              <a:spLocks noChangeArrowheads="1"/>
            </p:cNvSpPr>
            <p:nvPr/>
          </p:nvSpPr>
          <p:spPr bwMode="auto">
            <a:xfrm>
              <a:off x="5040" y="1728"/>
              <a:ext cx="48" cy="48"/>
            </a:xfrm>
            <a:custGeom>
              <a:avLst/>
              <a:gdLst>
                <a:gd name="G0" fmla="+- 6480 0 0"/>
                <a:gd name="G1" fmla="+- 8640 0 0"/>
                <a:gd name="G2" fmla="+- 4320 0 0"/>
                <a:gd name="G3" fmla="+- 21600 0 6480"/>
                <a:gd name="G4" fmla="+- 21600 0 8640"/>
                <a:gd name="G5" fmla="+- 21600 0 4320"/>
                <a:gd name="G6" fmla="+- 6480 0 10800"/>
                <a:gd name="G7" fmla="+- 8640 0 10800"/>
                <a:gd name="G8" fmla="*/ G7 4320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close/>
                </a:path>
              </a:pathLst>
            </a:custGeom>
            <a:noFill/>
            <a:ln w="9525">
              <a:solidFill>
                <a:srgbClr val="009900"/>
              </a:solidFill>
              <a:miter lim="800000"/>
              <a:headEnd/>
              <a:tailEnd/>
            </a:ln>
            <a:effectLst/>
          </p:spPr>
          <p:txBody>
            <a:bodyPr wrap="none" anchor="ctr"/>
            <a:lstStyle/>
            <a:p>
              <a:pPr>
                <a:defRPr/>
              </a:pPr>
              <a:endParaRPr lang="zh-TW" altLang="en-US">
                <a:effectLst>
                  <a:outerShdw blurRad="38100" dist="38100" dir="2700000" algn="tl">
                    <a:srgbClr val="000000">
                      <a:alpha val="43137"/>
                    </a:srgbClr>
                  </a:outerShdw>
                </a:effectLst>
                <a:latin typeface="Trebuchet MS" pitchFamily="34" charset="0"/>
                <a:ea typeface="ＭＳ Ｐゴシック" pitchFamily="34" charset="-128"/>
              </a:endParaRPr>
            </a:p>
          </p:txBody>
        </p:sp>
        <p:sp>
          <p:nvSpPr>
            <p:cNvPr id="118846" name="AutoShape 62"/>
            <p:cNvSpPr>
              <a:spLocks noChangeArrowheads="1"/>
            </p:cNvSpPr>
            <p:nvPr/>
          </p:nvSpPr>
          <p:spPr bwMode="auto">
            <a:xfrm>
              <a:off x="5184" y="2016"/>
              <a:ext cx="48" cy="48"/>
            </a:xfrm>
            <a:custGeom>
              <a:avLst/>
              <a:gdLst>
                <a:gd name="G0" fmla="+- 6480 0 0"/>
                <a:gd name="G1" fmla="+- 8640 0 0"/>
                <a:gd name="G2" fmla="+- 4320 0 0"/>
                <a:gd name="G3" fmla="+- 21600 0 6480"/>
                <a:gd name="G4" fmla="+- 21600 0 8640"/>
                <a:gd name="G5" fmla="+- 21600 0 4320"/>
                <a:gd name="G6" fmla="+- 6480 0 10800"/>
                <a:gd name="G7" fmla="+- 8640 0 10800"/>
                <a:gd name="G8" fmla="*/ G7 4320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close/>
                </a:path>
              </a:pathLst>
            </a:custGeom>
            <a:noFill/>
            <a:ln w="9525">
              <a:solidFill>
                <a:srgbClr val="009900"/>
              </a:solidFill>
              <a:miter lim="800000"/>
              <a:headEnd/>
              <a:tailEnd/>
            </a:ln>
            <a:effectLst/>
          </p:spPr>
          <p:txBody>
            <a:bodyPr wrap="none" anchor="ctr"/>
            <a:lstStyle/>
            <a:p>
              <a:pPr>
                <a:defRPr/>
              </a:pPr>
              <a:endParaRPr lang="zh-TW" altLang="en-US">
                <a:effectLst>
                  <a:outerShdw blurRad="38100" dist="38100" dir="2700000" algn="tl">
                    <a:srgbClr val="000000">
                      <a:alpha val="43137"/>
                    </a:srgbClr>
                  </a:outerShdw>
                </a:effectLst>
                <a:latin typeface="Trebuchet MS" pitchFamily="34" charset="0"/>
                <a:ea typeface="ＭＳ Ｐゴシック" pitchFamily="34" charset="-128"/>
              </a:endParaRPr>
            </a:p>
          </p:txBody>
        </p:sp>
        <p:sp>
          <p:nvSpPr>
            <p:cNvPr id="118847" name="AutoShape 63"/>
            <p:cNvSpPr>
              <a:spLocks noChangeArrowheads="1"/>
            </p:cNvSpPr>
            <p:nvPr/>
          </p:nvSpPr>
          <p:spPr bwMode="auto">
            <a:xfrm>
              <a:off x="4992" y="2256"/>
              <a:ext cx="48" cy="48"/>
            </a:xfrm>
            <a:custGeom>
              <a:avLst/>
              <a:gdLst>
                <a:gd name="G0" fmla="+- 6480 0 0"/>
                <a:gd name="G1" fmla="+- 8640 0 0"/>
                <a:gd name="G2" fmla="+- 4320 0 0"/>
                <a:gd name="G3" fmla="+- 21600 0 6480"/>
                <a:gd name="G4" fmla="+- 21600 0 8640"/>
                <a:gd name="G5" fmla="+- 21600 0 4320"/>
                <a:gd name="G6" fmla="+- 6480 0 10800"/>
                <a:gd name="G7" fmla="+- 8640 0 10800"/>
                <a:gd name="G8" fmla="*/ G7 4320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close/>
                </a:path>
              </a:pathLst>
            </a:custGeom>
            <a:noFill/>
            <a:ln w="9525">
              <a:solidFill>
                <a:srgbClr val="009900"/>
              </a:solidFill>
              <a:miter lim="800000"/>
              <a:headEnd/>
              <a:tailEnd/>
            </a:ln>
            <a:effectLst/>
          </p:spPr>
          <p:txBody>
            <a:bodyPr wrap="none" anchor="ctr"/>
            <a:lstStyle/>
            <a:p>
              <a:pPr>
                <a:defRPr/>
              </a:pPr>
              <a:endParaRPr lang="zh-TW" altLang="en-US">
                <a:effectLst>
                  <a:outerShdw blurRad="38100" dist="38100" dir="2700000" algn="tl">
                    <a:srgbClr val="000000">
                      <a:alpha val="43137"/>
                    </a:srgbClr>
                  </a:outerShdw>
                </a:effectLst>
                <a:latin typeface="Trebuchet MS" pitchFamily="34" charset="0"/>
                <a:ea typeface="ＭＳ Ｐゴシック" pitchFamily="34" charset="-128"/>
              </a:endParaRPr>
            </a:p>
          </p:txBody>
        </p:sp>
      </p:grpSp>
      <p:sp>
        <p:nvSpPr>
          <p:cNvPr id="118849" name="Rectangle 65"/>
          <p:cNvSpPr>
            <a:spLocks noChangeArrowheads="1"/>
          </p:cNvSpPr>
          <p:nvPr/>
        </p:nvSpPr>
        <p:spPr bwMode="auto">
          <a:xfrm>
            <a:off x="838200" y="3600450"/>
            <a:ext cx="1219200" cy="457200"/>
          </a:xfrm>
          <a:prstGeom prst="rect">
            <a:avLst/>
          </a:prstGeom>
          <a:noFill/>
          <a:ln w="9525">
            <a:solidFill>
              <a:schemeClr val="tx1"/>
            </a:solidFill>
            <a:miter lim="800000"/>
            <a:headEnd/>
            <a:tailEnd/>
          </a:ln>
          <a:effectLst/>
        </p:spPr>
        <p:txBody>
          <a:bodyPr wrap="none" anchor="ctr"/>
          <a:lstStyle/>
          <a:p>
            <a:pPr>
              <a:defRPr/>
            </a:pPr>
            <a:r>
              <a:rPr lang="en-US" sz="1000" dirty="0">
                <a:effectLst>
                  <a:outerShdw blurRad="38100" dist="38100" dir="2700000" algn="tl">
                    <a:srgbClr val="C0C0C0"/>
                  </a:outerShdw>
                </a:effectLst>
                <a:latin typeface="Trebuchet MS" pitchFamily="34" charset="0"/>
                <a:ea typeface="ＭＳ Ｐゴシック" pitchFamily="34" charset="-128"/>
              </a:rPr>
              <a:t>Global Alignment</a:t>
            </a:r>
          </a:p>
        </p:txBody>
      </p:sp>
      <p:sp>
        <p:nvSpPr>
          <p:cNvPr id="118850" name="Rectangle 66"/>
          <p:cNvSpPr>
            <a:spLocks noChangeArrowheads="1"/>
          </p:cNvSpPr>
          <p:nvPr/>
        </p:nvSpPr>
        <p:spPr bwMode="auto">
          <a:xfrm>
            <a:off x="2743200" y="3600450"/>
            <a:ext cx="1219200" cy="457200"/>
          </a:xfrm>
          <a:prstGeom prst="rect">
            <a:avLst/>
          </a:prstGeom>
          <a:noFill/>
          <a:ln w="9525">
            <a:solidFill>
              <a:schemeClr val="tx1"/>
            </a:solidFill>
            <a:miter lim="800000"/>
            <a:headEnd/>
            <a:tailEnd/>
          </a:ln>
          <a:effectLst/>
        </p:spPr>
        <p:txBody>
          <a:bodyPr wrap="none" anchor="ctr"/>
          <a:lstStyle/>
          <a:p>
            <a:pPr>
              <a:defRPr/>
            </a:pPr>
            <a:r>
              <a:rPr lang="en-US" sz="1000">
                <a:effectLst>
                  <a:outerShdw blurRad="38100" dist="38100" dir="2700000" algn="tl">
                    <a:srgbClr val="C0C0C0"/>
                  </a:outerShdw>
                </a:effectLst>
                <a:latin typeface="Trebuchet MS" pitchFamily="34" charset="0"/>
                <a:ea typeface="ＭＳ Ｐゴシック" pitchFamily="34" charset="-128"/>
              </a:rPr>
              <a:t>Local Alignment</a:t>
            </a:r>
          </a:p>
        </p:txBody>
      </p:sp>
      <p:sp>
        <p:nvSpPr>
          <p:cNvPr id="118851" name="Rectangle 67"/>
          <p:cNvSpPr>
            <a:spLocks noChangeArrowheads="1"/>
          </p:cNvSpPr>
          <p:nvPr/>
        </p:nvSpPr>
        <p:spPr bwMode="auto">
          <a:xfrm>
            <a:off x="4724400" y="3600450"/>
            <a:ext cx="1219200" cy="457200"/>
          </a:xfrm>
          <a:prstGeom prst="rect">
            <a:avLst/>
          </a:prstGeom>
          <a:noFill/>
          <a:ln w="9525">
            <a:solidFill>
              <a:schemeClr val="tx1"/>
            </a:solidFill>
            <a:miter lim="800000"/>
            <a:headEnd/>
            <a:tailEnd/>
          </a:ln>
          <a:effectLst/>
        </p:spPr>
        <p:txBody>
          <a:bodyPr wrap="none" anchor="ctr"/>
          <a:lstStyle/>
          <a:p>
            <a:pPr>
              <a:defRPr/>
            </a:pPr>
            <a:r>
              <a:rPr lang="en-US" sz="1000">
                <a:effectLst>
                  <a:outerShdw blurRad="38100" dist="38100" dir="2700000" algn="tl">
                    <a:srgbClr val="C0C0C0"/>
                  </a:outerShdw>
                </a:effectLst>
                <a:latin typeface="Trebuchet MS" pitchFamily="34" charset="0"/>
                <a:ea typeface="ＭＳ Ｐゴシック" pitchFamily="34" charset="-128"/>
              </a:rPr>
              <a:t>Local Alignment</a:t>
            </a:r>
          </a:p>
          <a:p>
            <a:pPr>
              <a:defRPr/>
            </a:pPr>
            <a:r>
              <a:rPr lang="en-US" sz="1000">
                <a:effectLst>
                  <a:outerShdw blurRad="38100" dist="38100" dir="2700000" algn="tl">
                    <a:srgbClr val="C0C0C0"/>
                  </a:outerShdw>
                </a:effectLst>
                <a:latin typeface="Trebuchet MS" pitchFamily="34" charset="0"/>
                <a:ea typeface="ＭＳ Ｐゴシック" pitchFamily="34" charset="-128"/>
              </a:rPr>
              <a:t>Refine</a:t>
            </a:r>
          </a:p>
        </p:txBody>
      </p:sp>
      <p:sp>
        <p:nvSpPr>
          <p:cNvPr id="118852" name="Line 68"/>
          <p:cNvSpPr>
            <a:spLocks noChangeShapeType="1"/>
          </p:cNvSpPr>
          <p:nvPr/>
        </p:nvSpPr>
        <p:spPr bwMode="auto">
          <a:xfrm>
            <a:off x="2133600" y="3829050"/>
            <a:ext cx="381000" cy="0"/>
          </a:xfrm>
          <a:prstGeom prst="line">
            <a:avLst/>
          </a:prstGeom>
          <a:noFill/>
          <a:ln w="57150">
            <a:solidFill>
              <a:schemeClr val="tx1"/>
            </a:solidFill>
            <a:round/>
            <a:headEnd/>
            <a:tailEnd type="triangle" w="med" len="med"/>
          </a:ln>
          <a:effectLst/>
        </p:spPr>
        <p:txBody>
          <a:bodyPr/>
          <a:lstStyle/>
          <a:p>
            <a:pPr>
              <a:defRPr/>
            </a:pPr>
            <a:endParaRPr lang="zh-TW" altLang="en-US" sz="1000">
              <a:effectLst>
                <a:outerShdw blurRad="38100" dist="38100" dir="2700000" algn="tl">
                  <a:srgbClr val="000000">
                    <a:alpha val="43137"/>
                  </a:srgbClr>
                </a:outerShdw>
              </a:effectLst>
              <a:latin typeface="Trebuchet MS" pitchFamily="34" charset="0"/>
              <a:ea typeface="ＭＳ Ｐゴシック" pitchFamily="34" charset="-128"/>
            </a:endParaRPr>
          </a:p>
        </p:txBody>
      </p:sp>
      <p:sp>
        <p:nvSpPr>
          <p:cNvPr id="118853" name="Line 69"/>
          <p:cNvSpPr>
            <a:spLocks noChangeShapeType="1"/>
          </p:cNvSpPr>
          <p:nvPr/>
        </p:nvSpPr>
        <p:spPr bwMode="auto">
          <a:xfrm>
            <a:off x="4114800" y="3829050"/>
            <a:ext cx="381000" cy="0"/>
          </a:xfrm>
          <a:prstGeom prst="line">
            <a:avLst/>
          </a:prstGeom>
          <a:noFill/>
          <a:ln w="57150">
            <a:solidFill>
              <a:schemeClr val="tx1"/>
            </a:solidFill>
            <a:round/>
            <a:headEnd/>
            <a:tailEnd type="triangle" w="med" len="med"/>
          </a:ln>
          <a:effectLst/>
        </p:spPr>
        <p:txBody>
          <a:bodyPr/>
          <a:lstStyle/>
          <a:p>
            <a:pPr>
              <a:defRPr/>
            </a:pPr>
            <a:endParaRPr lang="zh-TW" altLang="en-US" sz="1000">
              <a:effectLst>
                <a:outerShdw blurRad="38100" dist="38100" dir="2700000" algn="tl">
                  <a:srgbClr val="000000">
                    <a:alpha val="43137"/>
                  </a:srgbClr>
                </a:outerShdw>
              </a:effectLst>
              <a:latin typeface="Trebuchet MS" pitchFamily="34" charset="0"/>
              <a:ea typeface="ＭＳ Ｐゴシック" pitchFamily="34" charset="-128"/>
            </a:endParaRPr>
          </a:p>
        </p:txBody>
      </p:sp>
      <p:sp>
        <p:nvSpPr>
          <p:cNvPr id="69" name="Text Box 3"/>
          <p:cNvSpPr txBox="1">
            <a:spLocks noChangeArrowheads="1"/>
          </p:cNvSpPr>
          <p:nvPr/>
        </p:nvSpPr>
        <p:spPr bwMode="auto">
          <a:xfrm>
            <a:off x="0" y="0"/>
            <a:ext cx="5181600" cy="523220"/>
          </a:xfrm>
          <a:prstGeom prst="rect">
            <a:avLst/>
          </a:prstGeom>
          <a:noFill/>
          <a:ln w="9525">
            <a:noFill/>
            <a:miter lim="800000"/>
            <a:headEnd/>
            <a:tailEnd/>
          </a:ln>
          <a:effectLst/>
        </p:spPr>
        <p:txBody>
          <a:bodyPr>
            <a:spAutoFit/>
          </a:bodyPr>
          <a:lstStyle/>
          <a:p>
            <a:pPr>
              <a:spcBef>
                <a:spcPct val="50000"/>
              </a:spcBef>
              <a:defRPr/>
            </a:pPr>
            <a:r>
              <a:rPr lang="en-US" sz="2800" b="1" dirty="0">
                <a:latin typeface="Trebuchet MS" pitchFamily="34" charset="0"/>
                <a:ea typeface="ＭＳ Ｐゴシック" pitchFamily="34" charset="-128"/>
              </a:rPr>
              <a:t>Inspection Principle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19166 -0.03333 L 6.66667E-6 3.33333E-6 " pathEditMode="relative" ptsTypes="AA">
                                      <p:cBhvr>
                                        <p:cTn id="6"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6" name="Text Box 4"/>
          <p:cNvSpPr txBox="1">
            <a:spLocks noChangeArrowheads="1"/>
          </p:cNvSpPr>
          <p:nvPr/>
        </p:nvSpPr>
        <p:spPr bwMode="auto">
          <a:xfrm>
            <a:off x="304800" y="661063"/>
            <a:ext cx="7467600" cy="369332"/>
          </a:xfrm>
          <a:prstGeom prst="rect">
            <a:avLst/>
          </a:prstGeom>
          <a:noFill/>
          <a:ln w="9525">
            <a:noFill/>
            <a:miter lim="800000"/>
            <a:headEnd/>
            <a:tailEnd/>
          </a:ln>
          <a:effectLst/>
        </p:spPr>
        <p:txBody>
          <a:bodyPr>
            <a:spAutoFit/>
          </a:bodyPr>
          <a:lstStyle/>
          <a:p>
            <a:pPr algn="l">
              <a:spcBef>
                <a:spcPct val="50000"/>
              </a:spcBef>
              <a:defRPr/>
            </a:pPr>
            <a:r>
              <a:rPr lang="en-US" i="0" dirty="0">
                <a:latin typeface="Trebuchet MS" pitchFamily="34" charset="0"/>
                <a:ea typeface="ＭＳ Ｐゴシック" pitchFamily="34" charset="-128"/>
              </a:rPr>
              <a:t>What is Detection</a:t>
            </a:r>
            <a:r>
              <a:rPr lang="en-US" i="0" dirty="0" smtClean="0">
                <a:latin typeface="Trebuchet MS" pitchFamily="34" charset="0"/>
                <a:ea typeface="ＭＳ Ｐゴシック" pitchFamily="34" charset="-128"/>
              </a:rPr>
              <a:t>.         </a:t>
            </a:r>
            <a:endParaRPr lang="en-US" i="0" dirty="0">
              <a:latin typeface="Trebuchet MS" pitchFamily="34" charset="0"/>
              <a:ea typeface="ＭＳ Ｐゴシック" pitchFamily="34" charset="-128"/>
            </a:endParaRPr>
          </a:p>
        </p:txBody>
      </p:sp>
      <p:grpSp>
        <p:nvGrpSpPr>
          <p:cNvPr id="2" name="Group 6"/>
          <p:cNvGrpSpPr>
            <a:grpSpLocks/>
          </p:cNvGrpSpPr>
          <p:nvPr/>
        </p:nvGrpSpPr>
        <p:grpSpPr bwMode="auto">
          <a:xfrm>
            <a:off x="1447800" y="1062038"/>
            <a:ext cx="838200" cy="1143000"/>
            <a:chOff x="912" y="672"/>
            <a:chExt cx="528" cy="960"/>
          </a:xfrm>
        </p:grpSpPr>
        <p:sp>
          <p:nvSpPr>
            <p:cNvPr id="90119" name="Rectangle 7"/>
            <p:cNvSpPr>
              <a:spLocks noChangeArrowheads="1"/>
            </p:cNvSpPr>
            <p:nvPr/>
          </p:nvSpPr>
          <p:spPr bwMode="auto">
            <a:xfrm>
              <a:off x="912" y="672"/>
              <a:ext cx="528" cy="960"/>
            </a:xfrm>
            <a:prstGeom prst="rect">
              <a:avLst/>
            </a:prstGeom>
            <a:noFill/>
            <a:ln w="9525">
              <a:solidFill>
                <a:schemeClr val="tx1"/>
              </a:solidFill>
              <a:miter lim="800000"/>
              <a:headEnd/>
              <a:tailEnd/>
            </a:ln>
            <a:effectLst/>
          </p:spPr>
          <p:txBody>
            <a:bodyPr wrap="none" anchor="ctr"/>
            <a:lstStyle/>
            <a:p>
              <a:endParaRPr lang="zh-TW" altLang="en-US">
                <a:latin typeface="Trebuchet MS" pitchFamily="34" charset="0"/>
              </a:endParaRPr>
            </a:p>
          </p:txBody>
        </p:sp>
        <p:sp>
          <p:nvSpPr>
            <p:cNvPr id="90120" name="Line 8"/>
            <p:cNvSpPr>
              <a:spLocks noChangeShapeType="1"/>
            </p:cNvSpPr>
            <p:nvPr/>
          </p:nvSpPr>
          <p:spPr bwMode="auto">
            <a:xfrm>
              <a:off x="912" y="816"/>
              <a:ext cx="528" cy="0"/>
            </a:xfrm>
            <a:prstGeom prst="line">
              <a:avLst/>
            </a:prstGeom>
            <a:noFill/>
            <a:ln w="28575">
              <a:solidFill>
                <a:schemeClr val="tx1"/>
              </a:solidFill>
              <a:prstDash val="sysDot"/>
              <a:round/>
              <a:headEnd/>
              <a:tailEnd/>
            </a:ln>
            <a:effectLst/>
          </p:spPr>
          <p:txBody>
            <a:bodyPr/>
            <a:lstStyle/>
            <a:p>
              <a:pPr>
                <a:defRPr/>
              </a:pPr>
              <a:endParaRPr lang="zh-TW" altLang="en-US">
                <a:latin typeface="Trebuchet MS" pitchFamily="34" charset="0"/>
                <a:ea typeface="ＭＳ Ｐゴシック" pitchFamily="34" charset="-128"/>
              </a:endParaRPr>
            </a:p>
          </p:txBody>
        </p:sp>
        <p:sp>
          <p:nvSpPr>
            <p:cNvPr id="90121" name="Line 9"/>
            <p:cNvSpPr>
              <a:spLocks noChangeShapeType="1"/>
            </p:cNvSpPr>
            <p:nvPr/>
          </p:nvSpPr>
          <p:spPr bwMode="auto">
            <a:xfrm>
              <a:off x="912" y="864"/>
              <a:ext cx="528" cy="0"/>
            </a:xfrm>
            <a:prstGeom prst="line">
              <a:avLst/>
            </a:prstGeom>
            <a:noFill/>
            <a:ln w="28575">
              <a:solidFill>
                <a:schemeClr val="tx1"/>
              </a:solidFill>
              <a:prstDash val="sysDot"/>
              <a:round/>
              <a:headEnd/>
              <a:tailEnd/>
            </a:ln>
            <a:effectLst/>
          </p:spPr>
          <p:txBody>
            <a:bodyPr/>
            <a:lstStyle/>
            <a:p>
              <a:pPr>
                <a:defRPr/>
              </a:pPr>
              <a:endParaRPr lang="zh-TW" altLang="en-US">
                <a:latin typeface="Trebuchet MS" pitchFamily="34" charset="0"/>
                <a:ea typeface="ＭＳ Ｐゴシック" pitchFamily="34" charset="-128"/>
              </a:endParaRPr>
            </a:p>
          </p:txBody>
        </p:sp>
        <p:sp>
          <p:nvSpPr>
            <p:cNvPr id="90122" name="Line 10"/>
            <p:cNvSpPr>
              <a:spLocks noChangeShapeType="1"/>
            </p:cNvSpPr>
            <p:nvPr/>
          </p:nvSpPr>
          <p:spPr bwMode="auto">
            <a:xfrm>
              <a:off x="912" y="912"/>
              <a:ext cx="528" cy="0"/>
            </a:xfrm>
            <a:prstGeom prst="line">
              <a:avLst/>
            </a:prstGeom>
            <a:noFill/>
            <a:ln w="28575">
              <a:solidFill>
                <a:schemeClr val="tx1"/>
              </a:solidFill>
              <a:prstDash val="sysDot"/>
              <a:round/>
              <a:headEnd/>
              <a:tailEnd/>
            </a:ln>
            <a:effectLst/>
          </p:spPr>
          <p:txBody>
            <a:bodyPr/>
            <a:lstStyle/>
            <a:p>
              <a:pPr>
                <a:defRPr/>
              </a:pPr>
              <a:endParaRPr lang="zh-TW" altLang="en-US">
                <a:latin typeface="Trebuchet MS" pitchFamily="34" charset="0"/>
                <a:ea typeface="ＭＳ Ｐゴシック" pitchFamily="34" charset="-128"/>
              </a:endParaRPr>
            </a:p>
          </p:txBody>
        </p:sp>
        <p:sp>
          <p:nvSpPr>
            <p:cNvPr id="90123" name="Line 11"/>
            <p:cNvSpPr>
              <a:spLocks noChangeShapeType="1"/>
            </p:cNvSpPr>
            <p:nvPr/>
          </p:nvSpPr>
          <p:spPr bwMode="auto">
            <a:xfrm>
              <a:off x="912" y="960"/>
              <a:ext cx="528" cy="0"/>
            </a:xfrm>
            <a:prstGeom prst="line">
              <a:avLst/>
            </a:prstGeom>
            <a:noFill/>
            <a:ln w="28575">
              <a:solidFill>
                <a:schemeClr val="tx1"/>
              </a:solidFill>
              <a:prstDash val="sysDot"/>
              <a:round/>
              <a:headEnd/>
              <a:tailEnd/>
            </a:ln>
            <a:effectLst/>
          </p:spPr>
          <p:txBody>
            <a:bodyPr/>
            <a:lstStyle/>
            <a:p>
              <a:pPr>
                <a:defRPr/>
              </a:pPr>
              <a:endParaRPr lang="zh-TW" altLang="en-US">
                <a:latin typeface="Trebuchet MS" pitchFamily="34" charset="0"/>
                <a:ea typeface="ＭＳ Ｐゴシック" pitchFamily="34" charset="-128"/>
              </a:endParaRPr>
            </a:p>
          </p:txBody>
        </p:sp>
        <p:sp>
          <p:nvSpPr>
            <p:cNvPr id="90124" name="Line 12"/>
            <p:cNvSpPr>
              <a:spLocks noChangeShapeType="1"/>
            </p:cNvSpPr>
            <p:nvPr/>
          </p:nvSpPr>
          <p:spPr bwMode="auto">
            <a:xfrm>
              <a:off x="912" y="1008"/>
              <a:ext cx="528" cy="0"/>
            </a:xfrm>
            <a:prstGeom prst="line">
              <a:avLst/>
            </a:prstGeom>
            <a:noFill/>
            <a:ln w="28575">
              <a:solidFill>
                <a:schemeClr val="tx1"/>
              </a:solidFill>
              <a:prstDash val="sysDot"/>
              <a:round/>
              <a:headEnd/>
              <a:tailEnd/>
            </a:ln>
            <a:effectLst/>
          </p:spPr>
          <p:txBody>
            <a:bodyPr/>
            <a:lstStyle/>
            <a:p>
              <a:pPr>
                <a:defRPr/>
              </a:pPr>
              <a:endParaRPr lang="zh-TW" altLang="en-US">
                <a:latin typeface="Trebuchet MS" pitchFamily="34" charset="0"/>
                <a:ea typeface="ＭＳ Ｐゴシック" pitchFamily="34" charset="-128"/>
              </a:endParaRPr>
            </a:p>
          </p:txBody>
        </p:sp>
        <p:sp>
          <p:nvSpPr>
            <p:cNvPr id="90125" name="Line 13"/>
            <p:cNvSpPr>
              <a:spLocks noChangeShapeType="1"/>
            </p:cNvSpPr>
            <p:nvPr/>
          </p:nvSpPr>
          <p:spPr bwMode="auto">
            <a:xfrm>
              <a:off x="912" y="1056"/>
              <a:ext cx="528" cy="0"/>
            </a:xfrm>
            <a:prstGeom prst="line">
              <a:avLst/>
            </a:prstGeom>
            <a:noFill/>
            <a:ln w="28575">
              <a:solidFill>
                <a:schemeClr val="tx1"/>
              </a:solidFill>
              <a:prstDash val="sysDot"/>
              <a:round/>
              <a:headEnd/>
              <a:tailEnd/>
            </a:ln>
            <a:effectLst/>
          </p:spPr>
          <p:txBody>
            <a:bodyPr/>
            <a:lstStyle/>
            <a:p>
              <a:pPr>
                <a:defRPr/>
              </a:pPr>
              <a:endParaRPr lang="zh-TW" altLang="en-US">
                <a:latin typeface="Trebuchet MS" pitchFamily="34" charset="0"/>
                <a:ea typeface="ＭＳ Ｐゴシック" pitchFamily="34" charset="-128"/>
              </a:endParaRPr>
            </a:p>
          </p:txBody>
        </p:sp>
        <p:sp>
          <p:nvSpPr>
            <p:cNvPr id="90126" name="Line 14"/>
            <p:cNvSpPr>
              <a:spLocks noChangeShapeType="1"/>
            </p:cNvSpPr>
            <p:nvPr/>
          </p:nvSpPr>
          <p:spPr bwMode="auto">
            <a:xfrm>
              <a:off x="912" y="1104"/>
              <a:ext cx="528" cy="0"/>
            </a:xfrm>
            <a:prstGeom prst="line">
              <a:avLst/>
            </a:prstGeom>
            <a:noFill/>
            <a:ln w="28575">
              <a:solidFill>
                <a:schemeClr val="tx1"/>
              </a:solidFill>
              <a:prstDash val="sysDot"/>
              <a:round/>
              <a:headEnd/>
              <a:tailEnd/>
            </a:ln>
            <a:effectLst/>
          </p:spPr>
          <p:txBody>
            <a:bodyPr/>
            <a:lstStyle/>
            <a:p>
              <a:pPr>
                <a:defRPr/>
              </a:pPr>
              <a:endParaRPr lang="zh-TW" altLang="en-US">
                <a:latin typeface="Trebuchet MS" pitchFamily="34" charset="0"/>
                <a:ea typeface="ＭＳ Ｐゴシック" pitchFamily="34" charset="-128"/>
              </a:endParaRPr>
            </a:p>
          </p:txBody>
        </p:sp>
        <p:sp>
          <p:nvSpPr>
            <p:cNvPr id="90127" name="Line 15"/>
            <p:cNvSpPr>
              <a:spLocks noChangeShapeType="1"/>
            </p:cNvSpPr>
            <p:nvPr/>
          </p:nvSpPr>
          <p:spPr bwMode="auto">
            <a:xfrm>
              <a:off x="912" y="1152"/>
              <a:ext cx="528" cy="0"/>
            </a:xfrm>
            <a:prstGeom prst="line">
              <a:avLst/>
            </a:prstGeom>
            <a:noFill/>
            <a:ln w="28575">
              <a:solidFill>
                <a:schemeClr val="tx1"/>
              </a:solidFill>
              <a:prstDash val="sysDot"/>
              <a:round/>
              <a:headEnd/>
              <a:tailEnd/>
            </a:ln>
            <a:effectLst/>
          </p:spPr>
          <p:txBody>
            <a:bodyPr/>
            <a:lstStyle/>
            <a:p>
              <a:pPr>
                <a:defRPr/>
              </a:pPr>
              <a:endParaRPr lang="zh-TW" altLang="en-US">
                <a:latin typeface="Trebuchet MS" pitchFamily="34" charset="0"/>
                <a:ea typeface="ＭＳ Ｐゴシック" pitchFamily="34" charset="-128"/>
              </a:endParaRPr>
            </a:p>
          </p:txBody>
        </p:sp>
      </p:grpSp>
      <p:grpSp>
        <p:nvGrpSpPr>
          <p:cNvPr id="3" name="Group 16"/>
          <p:cNvGrpSpPr>
            <a:grpSpLocks/>
          </p:cNvGrpSpPr>
          <p:nvPr/>
        </p:nvGrpSpPr>
        <p:grpSpPr bwMode="auto">
          <a:xfrm>
            <a:off x="3276600" y="1062038"/>
            <a:ext cx="838200" cy="1143000"/>
            <a:chOff x="912" y="672"/>
            <a:chExt cx="528" cy="960"/>
          </a:xfrm>
        </p:grpSpPr>
        <p:sp>
          <p:nvSpPr>
            <p:cNvPr id="90129" name="Rectangle 17"/>
            <p:cNvSpPr>
              <a:spLocks noChangeArrowheads="1"/>
            </p:cNvSpPr>
            <p:nvPr/>
          </p:nvSpPr>
          <p:spPr bwMode="auto">
            <a:xfrm>
              <a:off x="912" y="672"/>
              <a:ext cx="528" cy="960"/>
            </a:xfrm>
            <a:prstGeom prst="rect">
              <a:avLst/>
            </a:prstGeom>
            <a:noFill/>
            <a:ln w="9525">
              <a:solidFill>
                <a:schemeClr val="tx1"/>
              </a:solidFill>
              <a:miter lim="800000"/>
              <a:headEnd/>
              <a:tailEnd/>
            </a:ln>
            <a:effectLst/>
          </p:spPr>
          <p:txBody>
            <a:bodyPr wrap="none" anchor="ctr"/>
            <a:lstStyle/>
            <a:p>
              <a:endParaRPr lang="zh-TW" altLang="en-US">
                <a:latin typeface="Trebuchet MS" pitchFamily="34" charset="0"/>
              </a:endParaRPr>
            </a:p>
          </p:txBody>
        </p:sp>
        <p:sp>
          <p:nvSpPr>
            <p:cNvPr id="90130" name="Line 18"/>
            <p:cNvSpPr>
              <a:spLocks noChangeShapeType="1"/>
            </p:cNvSpPr>
            <p:nvPr/>
          </p:nvSpPr>
          <p:spPr bwMode="auto">
            <a:xfrm>
              <a:off x="912" y="816"/>
              <a:ext cx="528" cy="0"/>
            </a:xfrm>
            <a:prstGeom prst="line">
              <a:avLst/>
            </a:prstGeom>
            <a:noFill/>
            <a:ln w="28575">
              <a:solidFill>
                <a:schemeClr val="tx1"/>
              </a:solidFill>
              <a:prstDash val="sysDot"/>
              <a:round/>
              <a:headEnd/>
              <a:tailEnd/>
            </a:ln>
            <a:effectLst/>
          </p:spPr>
          <p:txBody>
            <a:bodyPr/>
            <a:lstStyle/>
            <a:p>
              <a:pPr>
                <a:defRPr/>
              </a:pPr>
              <a:endParaRPr lang="zh-TW" altLang="en-US">
                <a:latin typeface="Trebuchet MS" pitchFamily="34" charset="0"/>
                <a:ea typeface="ＭＳ Ｐゴシック" pitchFamily="34" charset="-128"/>
              </a:endParaRPr>
            </a:p>
          </p:txBody>
        </p:sp>
        <p:sp>
          <p:nvSpPr>
            <p:cNvPr id="90131" name="Line 19"/>
            <p:cNvSpPr>
              <a:spLocks noChangeShapeType="1"/>
            </p:cNvSpPr>
            <p:nvPr/>
          </p:nvSpPr>
          <p:spPr bwMode="auto">
            <a:xfrm>
              <a:off x="912" y="864"/>
              <a:ext cx="528" cy="0"/>
            </a:xfrm>
            <a:prstGeom prst="line">
              <a:avLst/>
            </a:prstGeom>
            <a:noFill/>
            <a:ln w="28575">
              <a:solidFill>
                <a:schemeClr val="tx1"/>
              </a:solidFill>
              <a:prstDash val="sysDot"/>
              <a:round/>
              <a:headEnd/>
              <a:tailEnd/>
            </a:ln>
            <a:effectLst/>
          </p:spPr>
          <p:txBody>
            <a:bodyPr/>
            <a:lstStyle/>
            <a:p>
              <a:pPr>
                <a:defRPr/>
              </a:pPr>
              <a:endParaRPr lang="zh-TW" altLang="en-US">
                <a:latin typeface="Trebuchet MS" pitchFamily="34" charset="0"/>
                <a:ea typeface="ＭＳ Ｐゴシック" pitchFamily="34" charset="-128"/>
              </a:endParaRPr>
            </a:p>
          </p:txBody>
        </p:sp>
        <p:sp>
          <p:nvSpPr>
            <p:cNvPr id="90132" name="Line 20"/>
            <p:cNvSpPr>
              <a:spLocks noChangeShapeType="1"/>
            </p:cNvSpPr>
            <p:nvPr/>
          </p:nvSpPr>
          <p:spPr bwMode="auto">
            <a:xfrm>
              <a:off x="912" y="912"/>
              <a:ext cx="528" cy="0"/>
            </a:xfrm>
            <a:prstGeom prst="line">
              <a:avLst/>
            </a:prstGeom>
            <a:noFill/>
            <a:ln w="28575">
              <a:solidFill>
                <a:schemeClr val="tx1"/>
              </a:solidFill>
              <a:prstDash val="sysDot"/>
              <a:round/>
              <a:headEnd/>
              <a:tailEnd/>
            </a:ln>
            <a:effectLst/>
          </p:spPr>
          <p:txBody>
            <a:bodyPr/>
            <a:lstStyle/>
            <a:p>
              <a:pPr>
                <a:defRPr/>
              </a:pPr>
              <a:endParaRPr lang="zh-TW" altLang="en-US">
                <a:latin typeface="Trebuchet MS" pitchFamily="34" charset="0"/>
                <a:ea typeface="ＭＳ Ｐゴシック" pitchFamily="34" charset="-128"/>
              </a:endParaRPr>
            </a:p>
          </p:txBody>
        </p:sp>
        <p:sp>
          <p:nvSpPr>
            <p:cNvPr id="90133" name="Line 21"/>
            <p:cNvSpPr>
              <a:spLocks noChangeShapeType="1"/>
            </p:cNvSpPr>
            <p:nvPr/>
          </p:nvSpPr>
          <p:spPr bwMode="auto">
            <a:xfrm>
              <a:off x="912" y="960"/>
              <a:ext cx="528" cy="0"/>
            </a:xfrm>
            <a:prstGeom prst="line">
              <a:avLst/>
            </a:prstGeom>
            <a:noFill/>
            <a:ln w="28575">
              <a:solidFill>
                <a:schemeClr val="tx1"/>
              </a:solidFill>
              <a:prstDash val="sysDot"/>
              <a:round/>
              <a:headEnd/>
              <a:tailEnd/>
            </a:ln>
            <a:effectLst/>
          </p:spPr>
          <p:txBody>
            <a:bodyPr/>
            <a:lstStyle/>
            <a:p>
              <a:pPr>
                <a:defRPr/>
              </a:pPr>
              <a:endParaRPr lang="zh-TW" altLang="en-US">
                <a:latin typeface="Trebuchet MS" pitchFamily="34" charset="0"/>
                <a:ea typeface="ＭＳ Ｐゴシック" pitchFamily="34" charset="-128"/>
              </a:endParaRPr>
            </a:p>
          </p:txBody>
        </p:sp>
        <p:sp>
          <p:nvSpPr>
            <p:cNvPr id="90134" name="Line 22"/>
            <p:cNvSpPr>
              <a:spLocks noChangeShapeType="1"/>
            </p:cNvSpPr>
            <p:nvPr/>
          </p:nvSpPr>
          <p:spPr bwMode="auto">
            <a:xfrm>
              <a:off x="912" y="1008"/>
              <a:ext cx="528" cy="0"/>
            </a:xfrm>
            <a:prstGeom prst="line">
              <a:avLst/>
            </a:prstGeom>
            <a:noFill/>
            <a:ln w="28575">
              <a:solidFill>
                <a:schemeClr val="tx1"/>
              </a:solidFill>
              <a:prstDash val="sysDot"/>
              <a:round/>
              <a:headEnd/>
              <a:tailEnd/>
            </a:ln>
            <a:effectLst/>
          </p:spPr>
          <p:txBody>
            <a:bodyPr/>
            <a:lstStyle/>
            <a:p>
              <a:pPr>
                <a:defRPr/>
              </a:pPr>
              <a:endParaRPr lang="zh-TW" altLang="en-US">
                <a:latin typeface="Trebuchet MS" pitchFamily="34" charset="0"/>
                <a:ea typeface="ＭＳ Ｐゴシック" pitchFamily="34" charset="-128"/>
              </a:endParaRPr>
            </a:p>
          </p:txBody>
        </p:sp>
        <p:sp>
          <p:nvSpPr>
            <p:cNvPr id="90135" name="Line 23"/>
            <p:cNvSpPr>
              <a:spLocks noChangeShapeType="1"/>
            </p:cNvSpPr>
            <p:nvPr/>
          </p:nvSpPr>
          <p:spPr bwMode="auto">
            <a:xfrm>
              <a:off x="912" y="1056"/>
              <a:ext cx="528" cy="0"/>
            </a:xfrm>
            <a:prstGeom prst="line">
              <a:avLst/>
            </a:prstGeom>
            <a:noFill/>
            <a:ln w="28575">
              <a:solidFill>
                <a:schemeClr val="tx1"/>
              </a:solidFill>
              <a:prstDash val="sysDot"/>
              <a:round/>
              <a:headEnd/>
              <a:tailEnd/>
            </a:ln>
            <a:effectLst/>
          </p:spPr>
          <p:txBody>
            <a:bodyPr/>
            <a:lstStyle/>
            <a:p>
              <a:pPr>
                <a:defRPr/>
              </a:pPr>
              <a:endParaRPr lang="zh-TW" altLang="en-US">
                <a:latin typeface="Trebuchet MS" pitchFamily="34" charset="0"/>
                <a:ea typeface="ＭＳ Ｐゴシック" pitchFamily="34" charset="-128"/>
              </a:endParaRPr>
            </a:p>
          </p:txBody>
        </p:sp>
        <p:sp>
          <p:nvSpPr>
            <p:cNvPr id="90136" name="Line 24"/>
            <p:cNvSpPr>
              <a:spLocks noChangeShapeType="1"/>
            </p:cNvSpPr>
            <p:nvPr/>
          </p:nvSpPr>
          <p:spPr bwMode="auto">
            <a:xfrm>
              <a:off x="912" y="1104"/>
              <a:ext cx="528" cy="0"/>
            </a:xfrm>
            <a:prstGeom prst="line">
              <a:avLst/>
            </a:prstGeom>
            <a:noFill/>
            <a:ln w="28575">
              <a:solidFill>
                <a:schemeClr val="tx1"/>
              </a:solidFill>
              <a:prstDash val="sysDot"/>
              <a:round/>
              <a:headEnd/>
              <a:tailEnd/>
            </a:ln>
            <a:effectLst/>
          </p:spPr>
          <p:txBody>
            <a:bodyPr/>
            <a:lstStyle/>
            <a:p>
              <a:pPr>
                <a:defRPr/>
              </a:pPr>
              <a:endParaRPr lang="zh-TW" altLang="en-US">
                <a:latin typeface="Trebuchet MS" pitchFamily="34" charset="0"/>
                <a:ea typeface="ＭＳ Ｐゴシック" pitchFamily="34" charset="-128"/>
              </a:endParaRPr>
            </a:p>
          </p:txBody>
        </p:sp>
        <p:sp>
          <p:nvSpPr>
            <p:cNvPr id="90137" name="Line 25"/>
            <p:cNvSpPr>
              <a:spLocks noChangeShapeType="1"/>
            </p:cNvSpPr>
            <p:nvPr/>
          </p:nvSpPr>
          <p:spPr bwMode="auto">
            <a:xfrm>
              <a:off x="912" y="1152"/>
              <a:ext cx="528" cy="0"/>
            </a:xfrm>
            <a:prstGeom prst="line">
              <a:avLst/>
            </a:prstGeom>
            <a:noFill/>
            <a:ln w="28575">
              <a:solidFill>
                <a:schemeClr val="tx1"/>
              </a:solidFill>
              <a:prstDash val="sysDot"/>
              <a:round/>
              <a:headEnd/>
              <a:tailEnd/>
            </a:ln>
            <a:effectLst/>
          </p:spPr>
          <p:txBody>
            <a:bodyPr/>
            <a:lstStyle/>
            <a:p>
              <a:pPr>
                <a:defRPr/>
              </a:pPr>
              <a:endParaRPr lang="zh-TW" altLang="en-US">
                <a:latin typeface="Trebuchet MS" pitchFamily="34" charset="0"/>
                <a:ea typeface="ＭＳ Ｐゴシック" pitchFamily="34" charset="-128"/>
              </a:endParaRPr>
            </a:p>
          </p:txBody>
        </p:sp>
      </p:grpSp>
      <p:grpSp>
        <p:nvGrpSpPr>
          <p:cNvPr id="4" name="Group 26"/>
          <p:cNvGrpSpPr>
            <a:grpSpLocks/>
          </p:cNvGrpSpPr>
          <p:nvPr/>
        </p:nvGrpSpPr>
        <p:grpSpPr bwMode="auto">
          <a:xfrm>
            <a:off x="5410200" y="1062038"/>
            <a:ext cx="838200" cy="1143000"/>
            <a:chOff x="912" y="672"/>
            <a:chExt cx="528" cy="960"/>
          </a:xfrm>
        </p:grpSpPr>
        <p:sp>
          <p:nvSpPr>
            <p:cNvPr id="90139" name="Rectangle 27"/>
            <p:cNvSpPr>
              <a:spLocks noChangeArrowheads="1"/>
            </p:cNvSpPr>
            <p:nvPr/>
          </p:nvSpPr>
          <p:spPr bwMode="auto">
            <a:xfrm>
              <a:off x="912" y="672"/>
              <a:ext cx="528" cy="960"/>
            </a:xfrm>
            <a:prstGeom prst="rect">
              <a:avLst/>
            </a:prstGeom>
            <a:noFill/>
            <a:ln w="9525">
              <a:solidFill>
                <a:schemeClr val="tx1"/>
              </a:solidFill>
              <a:miter lim="800000"/>
              <a:headEnd/>
              <a:tailEnd/>
            </a:ln>
            <a:effectLst/>
          </p:spPr>
          <p:txBody>
            <a:bodyPr wrap="none" anchor="ctr"/>
            <a:lstStyle/>
            <a:p>
              <a:endParaRPr lang="zh-TW" altLang="en-US">
                <a:latin typeface="Trebuchet MS" pitchFamily="34" charset="0"/>
              </a:endParaRPr>
            </a:p>
          </p:txBody>
        </p:sp>
        <p:sp>
          <p:nvSpPr>
            <p:cNvPr id="90140" name="Line 28"/>
            <p:cNvSpPr>
              <a:spLocks noChangeShapeType="1"/>
            </p:cNvSpPr>
            <p:nvPr/>
          </p:nvSpPr>
          <p:spPr bwMode="auto">
            <a:xfrm>
              <a:off x="912" y="816"/>
              <a:ext cx="528" cy="0"/>
            </a:xfrm>
            <a:prstGeom prst="line">
              <a:avLst/>
            </a:prstGeom>
            <a:noFill/>
            <a:ln w="28575">
              <a:solidFill>
                <a:schemeClr val="tx1"/>
              </a:solidFill>
              <a:prstDash val="sysDot"/>
              <a:round/>
              <a:headEnd/>
              <a:tailEnd/>
            </a:ln>
            <a:effectLst/>
          </p:spPr>
          <p:txBody>
            <a:bodyPr/>
            <a:lstStyle/>
            <a:p>
              <a:pPr>
                <a:defRPr/>
              </a:pPr>
              <a:endParaRPr lang="zh-TW" altLang="en-US">
                <a:latin typeface="Trebuchet MS" pitchFamily="34" charset="0"/>
                <a:ea typeface="ＭＳ Ｐゴシック" pitchFamily="34" charset="-128"/>
              </a:endParaRPr>
            </a:p>
          </p:txBody>
        </p:sp>
        <p:sp>
          <p:nvSpPr>
            <p:cNvPr id="90141" name="Line 29"/>
            <p:cNvSpPr>
              <a:spLocks noChangeShapeType="1"/>
            </p:cNvSpPr>
            <p:nvPr/>
          </p:nvSpPr>
          <p:spPr bwMode="auto">
            <a:xfrm>
              <a:off x="912" y="864"/>
              <a:ext cx="528" cy="0"/>
            </a:xfrm>
            <a:prstGeom prst="line">
              <a:avLst/>
            </a:prstGeom>
            <a:noFill/>
            <a:ln w="28575">
              <a:solidFill>
                <a:schemeClr val="tx1"/>
              </a:solidFill>
              <a:prstDash val="sysDot"/>
              <a:round/>
              <a:headEnd/>
              <a:tailEnd/>
            </a:ln>
            <a:effectLst/>
          </p:spPr>
          <p:txBody>
            <a:bodyPr/>
            <a:lstStyle/>
            <a:p>
              <a:pPr>
                <a:defRPr/>
              </a:pPr>
              <a:endParaRPr lang="zh-TW" altLang="en-US">
                <a:latin typeface="Trebuchet MS" pitchFamily="34" charset="0"/>
                <a:ea typeface="ＭＳ Ｐゴシック" pitchFamily="34" charset="-128"/>
              </a:endParaRPr>
            </a:p>
          </p:txBody>
        </p:sp>
        <p:sp>
          <p:nvSpPr>
            <p:cNvPr id="90142" name="Line 30"/>
            <p:cNvSpPr>
              <a:spLocks noChangeShapeType="1"/>
            </p:cNvSpPr>
            <p:nvPr/>
          </p:nvSpPr>
          <p:spPr bwMode="auto">
            <a:xfrm>
              <a:off x="912" y="912"/>
              <a:ext cx="528" cy="0"/>
            </a:xfrm>
            <a:prstGeom prst="line">
              <a:avLst/>
            </a:prstGeom>
            <a:noFill/>
            <a:ln w="28575">
              <a:solidFill>
                <a:schemeClr val="tx1"/>
              </a:solidFill>
              <a:prstDash val="sysDot"/>
              <a:round/>
              <a:headEnd/>
              <a:tailEnd/>
            </a:ln>
            <a:effectLst/>
          </p:spPr>
          <p:txBody>
            <a:bodyPr/>
            <a:lstStyle/>
            <a:p>
              <a:pPr>
                <a:defRPr/>
              </a:pPr>
              <a:endParaRPr lang="zh-TW" altLang="en-US">
                <a:latin typeface="Trebuchet MS" pitchFamily="34" charset="0"/>
                <a:ea typeface="ＭＳ Ｐゴシック" pitchFamily="34" charset="-128"/>
              </a:endParaRPr>
            </a:p>
          </p:txBody>
        </p:sp>
        <p:sp>
          <p:nvSpPr>
            <p:cNvPr id="90143" name="Line 31"/>
            <p:cNvSpPr>
              <a:spLocks noChangeShapeType="1"/>
            </p:cNvSpPr>
            <p:nvPr/>
          </p:nvSpPr>
          <p:spPr bwMode="auto">
            <a:xfrm>
              <a:off x="912" y="960"/>
              <a:ext cx="528" cy="0"/>
            </a:xfrm>
            <a:prstGeom prst="line">
              <a:avLst/>
            </a:prstGeom>
            <a:noFill/>
            <a:ln w="28575">
              <a:solidFill>
                <a:schemeClr val="tx1"/>
              </a:solidFill>
              <a:prstDash val="sysDot"/>
              <a:round/>
              <a:headEnd/>
              <a:tailEnd/>
            </a:ln>
            <a:effectLst/>
          </p:spPr>
          <p:txBody>
            <a:bodyPr/>
            <a:lstStyle/>
            <a:p>
              <a:pPr>
                <a:defRPr/>
              </a:pPr>
              <a:endParaRPr lang="zh-TW" altLang="en-US">
                <a:latin typeface="Trebuchet MS" pitchFamily="34" charset="0"/>
                <a:ea typeface="ＭＳ Ｐゴシック" pitchFamily="34" charset="-128"/>
              </a:endParaRPr>
            </a:p>
          </p:txBody>
        </p:sp>
        <p:sp>
          <p:nvSpPr>
            <p:cNvPr id="90144" name="Line 32"/>
            <p:cNvSpPr>
              <a:spLocks noChangeShapeType="1"/>
            </p:cNvSpPr>
            <p:nvPr/>
          </p:nvSpPr>
          <p:spPr bwMode="auto">
            <a:xfrm>
              <a:off x="912" y="1008"/>
              <a:ext cx="528" cy="0"/>
            </a:xfrm>
            <a:prstGeom prst="line">
              <a:avLst/>
            </a:prstGeom>
            <a:noFill/>
            <a:ln w="28575">
              <a:solidFill>
                <a:schemeClr val="tx1"/>
              </a:solidFill>
              <a:prstDash val="sysDot"/>
              <a:round/>
              <a:headEnd/>
              <a:tailEnd/>
            </a:ln>
            <a:effectLst/>
          </p:spPr>
          <p:txBody>
            <a:bodyPr/>
            <a:lstStyle/>
            <a:p>
              <a:pPr>
                <a:defRPr/>
              </a:pPr>
              <a:endParaRPr lang="zh-TW" altLang="en-US">
                <a:latin typeface="Trebuchet MS" pitchFamily="34" charset="0"/>
                <a:ea typeface="ＭＳ Ｐゴシック" pitchFamily="34" charset="-128"/>
              </a:endParaRPr>
            </a:p>
          </p:txBody>
        </p:sp>
        <p:sp>
          <p:nvSpPr>
            <p:cNvPr id="90145" name="Line 33"/>
            <p:cNvSpPr>
              <a:spLocks noChangeShapeType="1"/>
            </p:cNvSpPr>
            <p:nvPr/>
          </p:nvSpPr>
          <p:spPr bwMode="auto">
            <a:xfrm>
              <a:off x="912" y="1056"/>
              <a:ext cx="528" cy="0"/>
            </a:xfrm>
            <a:prstGeom prst="line">
              <a:avLst/>
            </a:prstGeom>
            <a:noFill/>
            <a:ln w="28575">
              <a:solidFill>
                <a:schemeClr val="tx1"/>
              </a:solidFill>
              <a:prstDash val="sysDot"/>
              <a:round/>
              <a:headEnd/>
              <a:tailEnd/>
            </a:ln>
            <a:effectLst/>
          </p:spPr>
          <p:txBody>
            <a:bodyPr/>
            <a:lstStyle/>
            <a:p>
              <a:pPr>
                <a:defRPr/>
              </a:pPr>
              <a:endParaRPr lang="zh-TW" altLang="en-US">
                <a:latin typeface="Trebuchet MS" pitchFamily="34" charset="0"/>
                <a:ea typeface="ＭＳ Ｐゴシック" pitchFamily="34" charset="-128"/>
              </a:endParaRPr>
            </a:p>
          </p:txBody>
        </p:sp>
        <p:sp>
          <p:nvSpPr>
            <p:cNvPr id="90146" name="Line 34"/>
            <p:cNvSpPr>
              <a:spLocks noChangeShapeType="1"/>
            </p:cNvSpPr>
            <p:nvPr/>
          </p:nvSpPr>
          <p:spPr bwMode="auto">
            <a:xfrm>
              <a:off x="912" y="1104"/>
              <a:ext cx="528" cy="0"/>
            </a:xfrm>
            <a:prstGeom prst="line">
              <a:avLst/>
            </a:prstGeom>
            <a:noFill/>
            <a:ln w="28575">
              <a:solidFill>
                <a:schemeClr val="tx1"/>
              </a:solidFill>
              <a:prstDash val="sysDot"/>
              <a:round/>
              <a:headEnd/>
              <a:tailEnd/>
            </a:ln>
            <a:effectLst/>
          </p:spPr>
          <p:txBody>
            <a:bodyPr/>
            <a:lstStyle/>
            <a:p>
              <a:pPr>
                <a:defRPr/>
              </a:pPr>
              <a:endParaRPr lang="zh-TW" altLang="en-US">
                <a:latin typeface="Trebuchet MS" pitchFamily="34" charset="0"/>
                <a:ea typeface="ＭＳ Ｐゴシック" pitchFamily="34" charset="-128"/>
              </a:endParaRPr>
            </a:p>
          </p:txBody>
        </p:sp>
        <p:sp>
          <p:nvSpPr>
            <p:cNvPr id="90147" name="Line 35"/>
            <p:cNvSpPr>
              <a:spLocks noChangeShapeType="1"/>
            </p:cNvSpPr>
            <p:nvPr/>
          </p:nvSpPr>
          <p:spPr bwMode="auto">
            <a:xfrm>
              <a:off x="912" y="1152"/>
              <a:ext cx="528" cy="0"/>
            </a:xfrm>
            <a:prstGeom prst="line">
              <a:avLst/>
            </a:prstGeom>
            <a:noFill/>
            <a:ln w="28575">
              <a:solidFill>
                <a:schemeClr val="tx1"/>
              </a:solidFill>
              <a:prstDash val="sysDot"/>
              <a:round/>
              <a:headEnd/>
              <a:tailEnd/>
            </a:ln>
            <a:effectLst/>
          </p:spPr>
          <p:txBody>
            <a:bodyPr/>
            <a:lstStyle/>
            <a:p>
              <a:pPr>
                <a:defRPr/>
              </a:pPr>
              <a:endParaRPr lang="zh-TW" altLang="en-US">
                <a:latin typeface="Trebuchet MS" pitchFamily="34" charset="0"/>
                <a:ea typeface="ＭＳ Ｐゴシック" pitchFamily="34" charset="-128"/>
              </a:endParaRPr>
            </a:p>
          </p:txBody>
        </p:sp>
      </p:grpSp>
      <p:sp>
        <p:nvSpPr>
          <p:cNvPr id="2058" name="Text Box 36"/>
          <p:cNvSpPr txBox="1">
            <a:spLocks noChangeArrowheads="1"/>
          </p:cNvSpPr>
          <p:nvPr/>
        </p:nvSpPr>
        <p:spPr bwMode="auto">
          <a:xfrm>
            <a:off x="1371600" y="2262188"/>
            <a:ext cx="1295400" cy="707886"/>
          </a:xfrm>
          <a:prstGeom prst="rect">
            <a:avLst/>
          </a:prstGeom>
          <a:noFill/>
          <a:ln w="9525">
            <a:noFill/>
            <a:miter lim="800000"/>
            <a:headEnd/>
            <a:tailEnd/>
          </a:ln>
        </p:spPr>
        <p:txBody>
          <a:bodyPr>
            <a:spAutoFit/>
          </a:bodyPr>
          <a:lstStyle/>
          <a:p>
            <a:pPr algn="l" eaLnBrk="1" hangingPunct="1">
              <a:spcBef>
                <a:spcPct val="50000"/>
              </a:spcBef>
            </a:pPr>
            <a:r>
              <a:rPr lang="en-US" altLang="zh-TW" sz="1000" b="0">
                <a:latin typeface="Trebuchet MS" pitchFamily="34" charset="0"/>
                <a:ea typeface="新細明體" pitchFamily="18" charset="-120"/>
              </a:rPr>
              <a:t>Reference Image </a:t>
            </a:r>
          </a:p>
          <a:p>
            <a:pPr algn="l" eaLnBrk="1" hangingPunct="1">
              <a:spcBef>
                <a:spcPct val="50000"/>
              </a:spcBef>
            </a:pPr>
            <a:r>
              <a:rPr lang="en-US" altLang="zh-TW" sz="1000" b="0">
                <a:latin typeface="Trebuchet MS" pitchFamily="34" charset="0"/>
                <a:ea typeface="新細明體" pitchFamily="18" charset="-120"/>
              </a:rPr>
              <a:t>I</a:t>
            </a:r>
            <a:r>
              <a:rPr lang="en-US" altLang="zh-TW" sz="1000" b="0" baseline="-25000">
                <a:latin typeface="Trebuchet MS" pitchFamily="34" charset="0"/>
                <a:ea typeface="新細明體" pitchFamily="18" charset="-120"/>
              </a:rPr>
              <a:t>1</a:t>
            </a:r>
            <a:r>
              <a:rPr lang="en-US" altLang="zh-TW" sz="1000" b="0">
                <a:latin typeface="Trebuchet MS" pitchFamily="34" charset="0"/>
                <a:ea typeface="新細明體" pitchFamily="18" charset="-120"/>
              </a:rPr>
              <a:t>(i,j)  </a:t>
            </a:r>
          </a:p>
          <a:p>
            <a:pPr algn="l" eaLnBrk="1" hangingPunct="1">
              <a:spcBef>
                <a:spcPct val="50000"/>
              </a:spcBef>
            </a:pPr>
            <a:r>
              <a:rPr lang="en-US" altLang="zh-TW" sz="1000" b="0">
                <a:latin typeface="Trebuchet MS" pitchFamily="34" charset="0"/>
                <a:ea typeface="新細明體" pitchFamily="18" charset="-120"/>
              </a:rPr>
              <a:t>i=0,m, j = 0,n</a:t>
            </a:r>
          </a:p>
        </p:txBody>
      </p:sp>
      <p:sp>
        <p:nvSpPr>
          <p:cNvPr id="2059" name="Text Box 37"/>
          <p:cNvSpPr txBox="1">
            <a:spLocks noChangeArrowheads="1"/>
          </p:cNvSpPr>
          <p:nvPr/>
        </p:nvSpPr>
        <p:spPr bwMode="auto">
          <a:xfrm>
            <a:off x="3276600" y="2262188"/>
            <a:ext cx="1143000" cy="707886"/>
          </a:xfrm>
          <a:prstGeom prst="rect">
            <a:avLst/>
          </a:prstGeom>
          <a:noFill/>
          <a:ln w="9525">
            <a:noFill/>
            <a:miter lim="800000"/>
            <a:headEnd/>
            <a:tailEnd/>
          </a:ln>
        </p:spPr>
        <p:txBody>
          <a:bodyPr>
            <a:spAutoFit/>
          </a:bodyPr>
          <a:lstStyle/>
          <a:p>
            <a:pPr algn="l" eaLnBrk="1" hangingPunct="1">
              <a:spcBef>
                <a:spcPct val="50000"/>
              </a:spcBef>
            </a:pPr>
            <a:r>
              <a:rPr lang="en-US" altLang="zh-TW" sz="1000" b="0" dirty="0">
                <a:latin typeface="Trebuchet MS" pitchFamily="34" charset="0"/>
                <a:ea typeface="新細明體" pitchFamily="18" charset="-120"/>
              </a:rPr>
              <a:t>Defect Image</a:t>
            </a:r>
          </a:p>
          <a:p>
            <a:pPr algn="l" eaLnBrk="1" hangingPunct="1">
              <a:spcBef>
                <a:spcPct val="50000"/>
              </a:spcBef>
            </a:pPr>
            <a:r>
              <a:rPr lang="en-US" altLang="zh-TW" sz="1000" b="0" dirty="0">
                <a:latin typeface="Trebuchet MS" pitchFamily="34" charset="0"/>
                <a:ea typeface="新細明體" pitchFamily="18" charset="-120"/>
              </a:rPr>
              <a:t> I</a:t>
            </a:r>
            <a:r>
              <a:rPr lang="en-US" altLang="zh-TW" sz="1000" b="0" baseline="-25000" dirty="0">
                <a:latin typeface="Trebuchet MS" pitchFamily="34" charset="0"/>
                <a:ea typeface="新細明體" pitchFamily="18" charset="-120"/>
              </a:rPr>
              <a:t>2</a:t>
            </a:r>
            <a:r>
              <a:rPr lang="en-US" altLang="zh-TW" sz="1000" b="0" dirty="0">
                <a:latin typeface="Trebuchet MS" pitchFamily="34" charset="0"/>
                <a:ea typeface="新細明體" pitchFamily="18" charset="-120"/>
              </a:rPr>
              <a:t>(</a:t>
            </a:r>
            <a:r>
              <a:rPr lang="en-US" altLang="zh-TW" sz="1000" b="0" dirty="0" err="1">
                <a:latin typeface="Trebuchet MS" pitchFamily="34" charset="0"/>
                <a:ea typeface="新細明體" pitchFamily="18" charset="-120"/>
              </a:rPr>
              <a:t>i,j</a:t>
            </a:r>
            <a:r>
              <a:rPr lang="en-US" altLang="zh-TW" sz="1000" b="0" dirty="0">
                <a:latin typeface="Trebuchet MS" pitchFamily="34" charset="0"/>
                <a:ea typeface="新細明體" pitchFamily="18" charset="-120"/>
              </a:rPr>
              <a:t>)  </a:t>
            </a:r>
          </a:p>
          <a:p>
            <a:pPr algn="l" eaLnBrk="1" hangingPunct="1">
              <a:spcBef>
                <a:spcPct val="50000"/>
              </a:spcBef>
            </a:pPr>
            <a:r>
              <a:rPr lang="en-US" altLang="zh-TW" sz="1000" b="0" dirty="0" err="1">
                <a:latin typeface="Trebuchet MS" pitchFamily="34" charset="0"/>
                <a:ea typeface="新細明體" pitchFamily="18" charset="-120"/>
              </a:rPr>
              <a:t>i</a:t>
            </a:r>
            <a:r>
              <a:rPr lang="en-US" altLang="zh-TW" sz="1000" b="0" dirty="0">
                <a:latin typeface="Trebuchet MS" pitchFamily="34" charset="0"/>
                <a:ea typeface="新細明體" pitchFamily="18" charset="-120"/>
              </a:rPr>
              <a:t>=0,m, j = 0,n</a:t>
            </a:r>
          </a:p>
        </p:txBody>
      </p:sp>
      <p:sp>
        <p:nvSpPr>
          <p:cNvPr id="2060" name="Text Box 38"/>
          <p:cNvSpPr txBox="1">
            <a:spLocks noChangeArrowheads="1"/>
          </p:cNvSpPr>
          <p:nvPr/>
        </p:nvSpPr>
        <p:spPr bwMode="auto">
          <a:xfrm>
            <a:off x="5410200" y="2262188"/>
            <a:ext cx="1371600" cy="707886"/>
          </a:xfrm>
          <a:prstGeom prst="rect">
            <a:avLst/>
          </a:prstGeom>
          <a:noFill/>
          <a:ln w="9525">
            <a:noFill/>
            <a:miter lim="800000"/>
            <a:headEnd/>
            <a:tailEnd/>
          </a:ln>
        </p:spPr>
        <p:txBody>
          <a:bodyPr>
            <a:spAutoFit/>
          </a:bodyPr>
          <a:lstStyle/>
          <a:p>
            <a:pPr algn="l" eaLnBrk="1" hangingPunct="1">
              <a:spcBef>
                <a:spcPct val="50000"/>
              </a:spcBef>
            </a:pPr>
            <a:r>
              <a:rPr lang="en-US" altLang="zh-TW" sz="1000" b="0">
                <a:latin typeface="Trebuchet MS" pitchFamily="34" charset="0"/>
                <a:ea typeface="新細明體" pitchFamily="18" charset="-120"/>
              </a:rPr>
              <a:t>Reference Image </a:t>
            </a:r>
          </a:p>
          <a:p>
            <a:pPr algn="l" eaLnBrk="1" hangingPunct="1">
              <a:spcBef>
                <a:spcPct val="50000"/>
              </a:spcBef>
            </a:pPr>
            <a:r>
              <a:rPr lang="en-US" altLang="zh-TW" sz="1000" b="0">
                <a:latin typeface="Trebuchet MS" pitchFamily="34" charset="0"/>
                <a:ea typeface="新細明體" pitchFamily="18" charset="-120"/>
              </a:rPr>
              <a:t>I</a:t>
            </a:r>
            <a:r>
              <a:rPr lang="en-US" altLang="zh-TW" sz="1000" b="0" baseline="-25000">
                <a:latin typeface="Trebuchet MS" pitchFamily="34" charset="0"/>
                <a:ea typeface="新細明體" pitchFamily="18" charset="-120"/>
              </a:rPr>
              <a:t>3</a:t>
            </a:r>
            <a:r>
              <a:rPr lang="en-US" altLang="zh-TW" sz="1000" b="0">
                <a:latin typeface="Trebuchet MS" pitchFamily="34" charset="0"/>
                <a:ea typeface="新細明體" pitchFamily="18" charset="-120"/>
              </a:rPr>
              <a:t>(i,j)  </a:t>
            </a:r>
          </a:p>
          <a:p>
            <a:pPr algn="l" eaLnBrk="1" hangingPunct="1">
              <a:spcBef>
                <a:spcPct val="50000"/>
              </a:spcBef>
            </a:pPr>
            <a:r>
              <a:rPr lang="en-US" altLang="zh-TW" sz="1000" b="0">
                <a:latin typeface="Trebuchet MS" pitchFamily="34" charset="0"/>
                <a:ea typeface="新細明體" pitchFamily="18" charset="-120"/>
              </a:rPr>
              <a:t>i=0,m, j = 0,n</a:t>
            </a:r>
          </a:p>
        </p:txBody>
      </p:sp>
      <p:sp>
        <p:nvSpPr>
          <p:cNvPr id="90151" name="Line 39"/>
          <p:cNvSpPr>
            <a:spLocks noChangeShapeType="1"/>
          </p:cNvSpPr>
          <p:nvPr/>
        </p:nvSpPr>
        <p:spPr bwMode="auto">
          <a:xfrm>
            <a:off x="3629025" y="1404938"/>
            <a:ext cx="152400" cy="0"/>
          </a:xfrm>
          <a:prstGeom prst="line">
            <a:avLst/>
          </a:prstGeom>
          <a:noFill/>
          <a:ln w="38100">
            <a:solidFill>
              <a:srgbClr val="FF0000"/>
            </a:solidFill>
            <a:prstDash val="sysDot"/>
            <a:round/>
            <a:headEnd/>
            <a:tailEnd/>
          </a:ln>
          <a:effectLst/>
        </p:spPr>
        <p:txBody>
          <a:bodyPr/>
          <a:lstStyle/>
          <a:p>
            <a:pPr>
              <a:defRPr/>
            </a:pPr>
            <a:endParaRPr lang="zh-TW" altLang="en-US">
              <a:latin typeface="Trebuchet MS" pitchFamily="34" charset="0"/>
              <a:ea typeface="ＭＳ Ｐゴシック" pitchFamily="34" charset="-128"/>
            </a:endParaRPr>
          </a:p>
        </p:txBody>
      </p:sp>
      <p:sp>
        <p:nvSpPr>
          <p:cNvPr id="2062" name="Text Box 40"/>
          <p:cNvSpPr txBox="1">
            <a:spLocks noChangeArrowheads="1"/>
          </p:cNvSpPr>
          <p:nvPr/>
        </p:nvSpPr>
        <p:spPr bwMode="auto">
          <a:xfrm>
            <a:off x="685800" y="3001006"/>
            <a:ext cx="7696200" cy="630942"/>
          </a:xfrm>
          <a:prstGeom prst="rect">
            <a:avLst/>
          </a:prstGeom>
          <a:noFill/>
          <a:ln w="9525">
            <a:noFill/>
            <a:miter lim="800000"/>
            <a:headEnd/>
            <a:tailEnd/>
          </a:ln>
        </p:spPr>
        <p:txBody>
          <a:bodyPr>
            <a:spAutoFit/>
          </a:bodyPr>
          <a:lstStyle/>
          <a:p>
            <a:pPr algn="l" eaLnBrk="1" hangingPunct="1">
              <a:spcBef>
                <a:spcPct val="50000"/>
              </a:spcBef>
            </a:pPr>
            <a:r>
              <a:rPr lang="en-US" altLang="zh-TW" sz="1400" b="0" dirty="0">
                <a:latin typeface="Trebuchet MS" pitchFamily="34" charset="0"/>
                <a:ea typeface="新細明體" pitchFamily="18" charset="-120"/>
              </a:rPr>
              <a:t>I</a:t>
            </a:r>
            <a:r>
              <a:rPr lang="en-US" altLang="zh-TW" sz="1400" b="0" baseline="-25000" dirty="0">
                <a:latin typeface="Trebuchet MS" pitchFamily="34" charset="0"/>
                <a:ea typeface="新細明體" pitchFamily="18" charset="-120"/>
              </a:rPr>
              <a:t>21</a:t>
            </a:r>
            <a:r>
              <a:rPr lang="en-US" altLang="zh-TW" sz="1400" b="0" dirty="0">
                <a:latin typeface="Trebuchet MS" pitchFamily="34" charset="0"/>
                <a:ea typeface="新細明體" pitchFamily="18" charset="-120"/>
              </a:rPr>
              <a:t>:    I</a:t>
            </a:r>
            <a:r>
              <a:rPr lang="en-US" altLang="zh-TW" sz="1400" b="0" baseline="-25000" dirty="0">
                <a:latin typeface="Trebuchet MS" pitchFamily="34" charset="0"/>
                <a:ea typeface="新細明體" pitchFamily="18" charset="-120"/>
              </a:rPr>
              <a:t>21</a:t>
            </a:r>
            <a:r>
              <a:rPr lang="en-US" altLang="zh-TW" sz="1400" b="0" dirty="0">
                <a:latin typeface="Trebuchet MS" pitchFamily="34" charset="0"/>
                <a:ea typeface="新細明體" pitchFamily="18" charset="-120"/>
              </a:rPr>
              <a:t>(</a:t>
            </a:r>
            <a:r>
              <a:rPr lang="en-US" altLang="zh-TW" sz="1400" b="0" dirty="0" err="1">
                <a:latin typeface="Trebuchet MS" pitchFamily="34" charset="0"/>
                <a:ea typeface="新細明體" pitchFamily="18" charset="-120"/>
              </a:rPr>
              <a:t>i</a:t>
            </a:r>
            <a:r>
              <a:rPr lang="en-US" altLang="zh-TW" sz="1400" b="0" dirty="0">
                <a:latin typeface="Trebuchet MS" pitchFamily="34" charset="0"/>
                <a:ea typeface="新細明體" pitchFamily="18" charset="-120"/>
              </a:rPr>
              <a:t>, j) = I</a:t>
            </a:r>
            <a:r>
              <a:rPr lang="en-US" altLang="zh-TW" sz="1400" b="0" baseline="-25000" dirty="0">
                <a:latin typeface="Trebuchet MS" pitchFamily="34" charset="0"/>
                <a:ea typeface="新細明體" pitchFamily="18" charset="-120"/>
              </a:rPr>
              <a:t>2</a:t>
            </a:r>
            <a:r>
              <a:rPr lang="en-US" altLang="zh-TW" sz="1400" b="0" dirty="0">
                <a:latin typeface="Trebuchet MS" pitchFamily="34" charset="0"/>
                <a:ea typeface="新細明體" pitchFamily="18" charset="-120"/>
              </a:rPr>
              <a:t>(</a:t>
            </a:r>
            <a:r>
              <a:rPr lang="en-US" altLang="zh-TW" sz="1400" b="0" dirty="0" err="1">
                <a:latin typeface="Trebuchet MS" pitchFamily="34" charset="0"/>
                <a:ea typeface="新細明體" pitchFamily="18" charset="-120"/>
              </a:rPr>
              <a:t>i</a:t>
            </a:r>
            <a:r>
              <a:rPr lang="en-US" altLang="zh-TW" sz="1400" b="0" dirty="0">
                <a:latin typeface="Trebuchet MS" pitchFamily="34" charset="0"/>
                <a:ea typeface="新細明體" pitchFamily="18" charset="-120"/>
              </a:rPr>
              <a:t>, j)-I</a:t>
            </a:r>
            <a:r>
              <a:rPr lang="en-US" altLang="zh-TW" sz="1400" b="0" baseline="-25000" dirty="0">
                <a:latin typeface="Trebuchet MS" pitchFamily="34" charset="0"/>
                <a:ea typeface="新細明體" pitchFamily="18" charset="-120"/>
              </a:rPr>
              <a:t>1</a:t>
            </a:r>
            <a:r>
              <a:rPr lang="en-US" altLang="zh-TW" sz="1400" b="0" dirty="0">
                <a:latin typeface="Trebuchet MS" pitchFamily="34" charset="0"/>
                <a:ea typeface="新細明體" pitchFamily="18" charset="-120"/>
              </a:rPr>
              <a:t>(</a:t>
            </a:r>
            <a:r>
              <a:rPr lang="en-US" altLang="zh-TW" sz="1400" b="0" dirty="0" err="1">
                <a:latin typeface="Trebuchet MS" pitchFamily="34" charset="0"/>
                <a:ea typeface="新細明體" pitchFamily="18" charset="-120"/>
              </a:rPr>
              <a:t>i</a:t>
            </a:r>
            <a:r>
              <a:rPr lang="en-US" altLang="zh-TW" sz="1400" b="0" dirty="0">
                <a:latin typeface="Trebuchet MS" pitchFamily="34" charset="0"/>
                <a:ea typeface="新細明體" pitchFamily="18" charset="-120"/>
              </a:rPr>
              <a:t>, j)</a:t>
            </a:r>
          </a:p>
          <a:p>
            <a:pPr algn="l" eaLnBrk="1" hangingPunct="1">
              <a:spcBef>
                <a:spcPct val="50000"/>
              </a:spcBef>
            </a:pPr>
            <a:r>
              <a:rPr lang="en-US" altLang="zh-TW" sz="1400" b="0" dirty="0">
                <a:latin typeface="Trebuchet MS" pitchFamily="34" charset="0"/>
                <a:ea typeface="新細明體" pitchFamily="18" charset="-120"/>
              </a:rPr>
              <a:t>I</a:t>
            </a:r>
            <a:r>
              <a:rPr lang="en-US" altLang="zh-TW" sz="1400" b="0" baseline="-25000" dirty="0">
                <a:latin typeface="Trebuchet MS" pitchFamily="34" charset="0"/>
                <a:ea typeface="新細明體" pitchFamily="18" charset="-120"/>
              </a:rPr>
              <a:t>23</a:t>
            </a:r>
            <a:r>
              <a:rPr lang="en-US" altLang="zh-TW" sz="1400" b="0" dirty="0">
                <a:latin typeface="Trebuchet MS" pitchFamily="34" charset="0"/>
                <a:ea typeface="新細明體" pitchFamily="18" charset="-120"/>
              </a:rPr>
              <a:t>:    I</a:t>
            </a:r>
            <a:r>
              <a:rPr lang="en-US" altLang="zh-TW" sz="1400" b="0" baseline="-25000" dirty="0">
                <a:latin typeface="Trebuchet MS" pitchFamily="34" charset="0"/>
                <a:ea typeface="新細明體" pitchFamily="18" charset="-120"/>
              </a:rPr>
              <a:t>23</a:t>
            </a:r>
            <a:r>
              <a:rPr lang="en-US" altLang="zh-TW" sz="1400" b="0" dirty="0">
                <a:latin typeface="Trebuchet MS" pitchFamily="34" charset="0"/>
                <a:ea typeface="新細明體" pitchFamily="18" charset="-120"/>
              </a:rPr>
              <a:t>(</a:t>
            </a:r>
            <a:r>
              <a:rPr lang="en-US" altLang="zh-TW" sz="1400" b="0" dirty="0" err="1">
                <a:latin typeface="Trebuchet MS" pitchFamily="34" charset="0"/>
                <a:ea typeface="新細明體" pitchFamily="18" charset="-120"/>
              </a:rPr>
              <a:t>i</a:t>
            </a:r>
            <a:r>
              <a:rPr lang="en-US" altLang="zh-TW" sz="1400" b="0" dirty="0">
                <a:latin typeface="Trebuchet MS" pitchFamily="34" charset="0"/>
                <a:ea typeface="新細明體" pitchFamily="18" charset="-120"/>
              </a:rPr>
              <a:t>, j) = I</a:t>
            </a:r>
            <a:r>
              <a:rPr lang="en-US" altLang="zh-TW" sz="1400" b="0" baseline="-25000" dirty="0">
                <a:latin typeface="Trebuchet MS" pitchFamily="34" charset="0"/>
                <a:ea typeface="新細明體" pitchFamily="18" charset="-120"/>
              </a:rPr>
              <a:t>3</a:t>
            </a:r>
            <a:r>
              <a:rPr lang="en-US" altLang="zh-TW" sz="1400" b="0" dirty="0">
                <a:latin typeface="Trebuchet MS" pitchFamily="34" charset="0"/>
                <a:ea typeface="新細明體" pitchFamily="18" charset="-120"/>
              </a:rPr>
              <a:t>(</a:t>
            </a:r>
            <a:r>
              <a:rPr lang="en-US" altLang="zh-TW" sz="1400" b="0" dirty="0" err="1">
                <a:latin typeface="Trebuchet MS" pitchFamily="34" charset="0"/>
                <a:ea typeface="新細明體" pitchFamily="18" charset="-120"/>
              </a:rPr>
              <a:t>i</a:t>
            </a:r>
            <a:r>
              <a:rPr lang="en-US" altLang="zh-TW" sz="1400" b="0" dirty="0">
                <a:latin typeface="Trebuchet MS" pitchFamily="34" charset="0"/>
                <a:ea typeface="新細明體" pitchFamily="18" charset="-120"/>
              </a:rPr>
              <a:t>, j)-I</a:t>
            </a:r>
            <a:r>
              <a:rPr lang="en-US" altLang="zh-TW" sz="1400" b="0" baseline="-25000" dirty="0">
                <a:latin typeface="Trebuchet MS" pitchFamily="34" charset="0"/>
                <a:ea typeface="新細明體" pitchFamily="18" charset="-120"/>
              </a:rPr>
              <a:t>2</a:t>
            </a:r>
            <a:r>
              <a:rPr lang="en-US" altLang="zh-TW" sz="1400" b="0" dirty="0">
                <a:latin typeface="Trebuchet MS" pitchFamily="34" charset="0"/>
                <a:ea typeface="新細明體" pitchFamily="18" charset="-120"/>
              </a:rPr>
              <a:t>(</a:t>
            </a:r>
            <a:r>
              <a:rPr lang="en-US" altLang="zh-TW" sz="1400" b="0" dirty="0" err="1">
                <a:latin typeface="Trebuchet MS" pitchFamily="34" charset="0"/>
                <a:ea typeface="新細明體" pitchFamily="18" charset="-120"/>
              </a:rPr>
              <a:t>i</a:t>
            </a:r>
            <a:r>
              <a:rPr lang="en-US" altLang="zh-TW" sz="1400" b="0" dirty="0">
                <a:latin typeface="Trebuchet MS" pitchFamily="34" charset="0"/>
                <a:ea typeface="新細明體" pitchFamily="18" charset="-120"/>
              </a:rPr>
              <a:t>, j</a:t>
            </a:r>
            <a:r>
              <a:rPr lang="en-US" altLang="zh-TW" sz="1400" b="0" dirty="0" smtClean="0">
                <a:latin typeface="Trebuchet MS" pitchFamily="34" charset="0"/>
                <a:ea typeface="新細明體" pitchFamily="18" charset="-120"/>
              </a:rPr>
              <a:t>)</a:t>
            </a:r>
            <a:endParaRPr lang="en-US" altLang="zh-TW" sz="1400" b="0" dirty="0">
              <a:latin typeface="Trebuchet MS" pitchFamily="34" charset="0"/>
              <a:ea typeface="新細明體" pitchFamily="18" charset="-120"/>
            </a:endParaRPr>
          </a:p>
        </p:txBody>
      </p:sp>
      <p:graphicFrame>
        <p:nvGraphicFramePr>
          <p:cNvPr id="2050" name="Rectangle 41"/>
          <p:cNvGraphicFramePr>
            <a:graphicFrameLocks/>
          </p:cNvGraphicFramePr>
          <p:nvPr/>
        </p:nvGraphicFramePr>
        <p:xfrm>
          <a:off x="1524000" y="1309688"/>
          <a:ext cx="6096000" cy="3048000"/>
        </p:xfrm>
        <a:graphic>
          <a:graphicData uri="http://schemas.openxmlformats.org/presentationml/2006/ole">
            <p:oleObj spid="_x0000_s84994" name="Equation" r:id="rId4" imgW="0" imgH="0" progId="Equation.3">
              <p:embed/>
            </p:oleObj>
          </a:graphicData>
        </a:graphic>
      </p:graphicFrame>
      <p:graphicFrame>
        <p:nvGraphicFramePr>
          <p:cNvPr id="2051" name="Object 42"/>
          <p:cNvGraphicFramePr>
            <a:graphicFrameLocks noChangeAspect="1"/>
          </p:cNvGraphicFramePr>
          <p:nvPr/>
        </p:nvGraphicFramePr>
        <p:xfrm>
          <a:off x="838200" y="3748088"/>
          <a:ext cx="4953000" cy="527050"/>
        </p:xfrm>
        <a:graphic>
          <a:graphicData uri="http://schemas.openxmlformats.org/presentationml/2006/ole">
            <p:oleObj spid="_x0000_s84995" name="方程式" r:id="rId5" imgW="2781000" imgH="393480" progId="Equation.3">
              <p:embed/>
            </p:oleObj>
          </a:graphicData>
        </a:graphic>
      </p:graphicFrame>
      <p:sp>
        <p:nvSpPr>
          <p:cNvPr id="2063" name="Text Box 43"/>
          <p:cNvSpPr txBox="1">
            <a:spLocks noChangeArrowheads="1"/>
          </p:cNvSpPr>
          <p:nvPr/>
        </p:nvSpPr>
        <p:spPr bwMode="auto">
          <a:xfrm>
            <a:off x="533400" y="4433887"/>
            <a:ext cx="7543800" cy="307777"/>
          </a:xfrm>
          <a:prstGeom prst="rect">
            <a:avLst/>
          </a:prstGeom>
          <a:noFill/>
          <a:ln w="9525">
            <a:noFill/>
            <a:miter lim="800000"/>
            <a:headEnd/>
            <a:tailEnd/>
          </a:ln>
        </p:spPr>
        <p:txBody>
          <a:bodyPr>
            <a:spAutoFit/>
          </a:bodyPr>
          <a:lstStyle/>
          <a:p>
            <a:pPr algn="l" eaLnBrk="1" hangingPunct="1">
              <a:spcBef>
                <a:spcPct val="50000"/>
              </a:spcBef>
            </a:pPr>
            <a:r>
              <a:rPr lang="en-US" altLang="zh-TW" sz="1400" b="0" i="0" dirty="0">
                <a:latin typeface="Trebuchet MS" pitchFamily="34" charset="0"/>
                <a:ea typeface="新細明體" pitchFamily="18" charset="-120"/>
              </a:rPr>
              <a:t>When </a:t>
            </a:r>
            <a:r>
              <a:rPr lang="en-US" altLang="zh-TW" sz="1400" b="0" i="0" dirty="0" err="1">
                <a:latin typeface="Trebuchet MS" pitchFamily="34" charset="0"/>
                <a:ea typeface="新細明體" pitchFamily="18" charset="-120"/>
              </a:rPr>
              <a:t>dI</a:t>
            </a:r>
            <a:r>
              <a:rPr lang="en-US" altLang="zh-TW" sz="1400" b="0" i="0" dirty="0">
                <a:latin typeface="Trebuchet MS" pitchFamily="34" charset="0"/>
                <a:ea typeface="新細明體" pitchFamily="18" charset="-120"/>
              </a:rPr>
              <a:t> &gt; T, (</a:t>
            </a:r>
            <a:r>
              <a:rPr lang="en-US" altLang="zh-TW" sz="1400" b="0" i="0" dirty="0" err="1">
                <a:latin typeface="Trebuchet MS" pitchFamily="34" charset="0"/>
                <a:ea typeface="新細明體" pitchFamily="18" charset="-120"/>
              </a:rPr>
              <a:t>i,j</a:t>
            </a:r>
            <a:r>
              <a:rPr lang="en-US" altLang="zh-TW" sz="1400" b="0" i="0" dirty="0">
                <a:latin typeface="Trebuchet MS" pitchFamily="34" charset="0"/>
                <a:ea typeface="新細明體" pitchFamily="18" charset="-120"/>
              </a:rPr>
              <a:t>) pixel will be defined as a defect. T as threshold.</a:t>
            </a:r>
          </a:p>
        </p:txBody>
      </p:sp>
      <p:sp>
        <p:nvSpPr>
          <p:cNvPr id="44" name="Text Box 3"/>
          <p:cNvSpPr txBox="1">
            <a:spLocks noChangeArrowheads="1"/>
          </p:cNvSpPr>
          <p:nvPr/>
        </p:nvSpPr>
        <p:spPr bwMode="auto">
          <a:xfrm>
            <a:off x="0" y="0"/>
            <a:ext cx="5181600" cy="523220"/>
          </a:xfrm>
          <a:prstGeom prst="rect">
            <a:avLst/>
          </a:prstGeom>
          <a:noFill/>
          <a:ln w="9525">
            <a:noFill/>
            <a:miter lim="800000"/>
            <a:headEnd/>
            <a:tailEnd/>
          </a:ln>
          <a:effectLst/>
        </p:spPr>
        <p:txBody>
          <a:bodyPr>
            <a:spAutoFit/>
          </a:bodyPr>
          <a:lstStyle/>
          <a:p>
            <a:pPr>
              <a:spcBef>
                <a:spcPct val="50000"/>
              </a:spcBef>
              <a:defRPr/>
            </a:pPr>
            <a:r>
              <a:rPr lang="en-US" sz="2800" b="1" dirty="0">
                <a:latin typeface="Trebuchet MS" pitchFamily="34" charset="0"/>
                <a:ea typeface="ＭＳ Ｐゴシック" pitchFamily="34" charset="-128"/>
              </a:rPr>
              <a:t>Inspection Principle</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43" descr="paramter"/>
          <p:cNvPicPr>
            <a:picLocks noChangeAspect="1" noChangeArrowheads="1"/>
          </p:cNvPicPr>
          <p:nvPr/>
        </p:nvPicPr>
        <p:blipFill>
          <a:blip r:embed="rId3" cstate="print"/>
          <a:srcRect/>
          <a:stretch>
            <a:fillRect/>
          </a:stretch>
        </p:blipFill>
        <p:spPr bwMode="auto">
          <a:xfrm>
            <a:off x="4953000" y="685800"/>
            <a:ext cx="4064000" cy="3905250"/>
          </a:xfrm>
          <a:prstGeom prst="rect">
            <a:avLst/>
          </a:prstGeom>
          <a:noFill/>
          <a:ln w="9525">
            <a:noFill/>
            <a:miter lim="800000"/>
            <a:headEnd/>
            <a:tailEnd/>
          </a:ln>
        </p:spPr>
      </p:pic>
      <p:sp>
        <p:nvSpPr>
          <p:cNvPr id="91140" name="Text Box 4"/>
          <p:cNvSpPr txBox="1">
            <a:spLocks noChangeArrowheads="1"/>
          </p:cNvSpPr>
          <p:nvPr/>
        </p:nvSpPr>
        <p:spPr bwMode="auto">
          <a:xfrm>
            <a:off x="304800" y="651531"/>
            <a:ext cx="7467600" cy="4462760"/>
          </a:xfrm>
          <a:prstGeom prst="rect">
            <a:avLst/>
          </a:prstGeom>
          <a:noFill/>
          <a:ln w="9525">
            <a:noFill/>
            <a:miter lim="800000"/>
            <a:headEnd/>
            <a:tailEnd/>
          </a:ln>
          <a:effectLst/>
        </p:spPr>
        <p:txBody>
          <a:bodyPr>
            <a:spAutoFit/>
          </a:bodyPr>
          <a:lstStyle/>
          <a:p>
            <a:pPr marL="342900" indent="-342900" algn="l">
              <a:spcBef>
                <a:spcPct val="50000"/>
              </a:spcBef>
              <a:defRPr/>
            </a:pPr>
            <a:r>
              <a:rPr lang="en-US" sz="2000" b="1" i="0" dirty="0">
                <a:latin typeface="Trebuchet MS" pitchFamily="34" charset="0"/>
                <a:ea typeface="ＭＳ Ｐゴシック" pitchFamily="34" charset="-128"/>
              </a:rPr>
              <a:t>Inspection Parameters:</a:t>
            </a:r>
          </a:p>
          <a:p>
            <a:pPr marL="800100" lvl="1" indent="-342900" algn="l">
              <a:spcBef>
                <a:spcPct val="50000"/>
              </a:spcBef>
              <a:buFontTx/>
              <a:buAutoNum type="arabicPeriod"/>
              <a:defRPr/>
            </a:pPr>
            <a:r>
              <a:rPr lang="en-US" sz="1600" b="1" i="0" dirty="0">
                <a:latin typeface="Trebuchet MS" pitchFamily="34" charset="0"/>
                <a:ea typeface="ＭＳ Ｐゴシック" pitchFamily="34" charset="-128"/>
              </a:rPr>
              <a:t>Threshold</a:t>
            </a:r>
          </a:p>
          <a:p>
            <a:pPr marL="800100" lvl="1" indent="-342900" algn="l">
              <a:spcBef>
                <a:spcPct val="50000"/>
              </a:spcBef>
              <a:buFontTx/>
              <a:buAutoNum type="arabicPeriod"/>
              <a:defRPr/>
            </a:pPr>
            <a:r>
              <a:rPr lang="en-US" sz="1600" b="1" i="0" dirty="0">
                <a:latin typeface="Trebuchet MS" pitchFamily="34" charset="0"/>
                <a:ea typeface="ＭＳ Ｐゴシック" pitchFamily="34" charset="-128"/>
              </a:rPr>
              <a:t>Threshold Offset</a:t>
            </a:r>
          </a:p>
          <a:p>
            <a:pPr marL="800100" lvl="1" indent="-342900" algn="l">
              <a:spcBef>
                <a:spcPct val="50000"/>
              </a:spcBef>
              <a:buFontTx/>
              <a:buAutoNum type="arabicPeriod"/>
              <a:defRPr/>
            </a:pPr>
            <a:r>
              <a:rPr lang="en-US" sz="1600" b="1" i="0" dirty="0">
                <a:latin typeface="Trebuchet MS" pitchFamily="34" charset="0"/>
                <a:ea typeface="ＭＳ Ｐゴシック" pitchFamily="34" charset="-128"/>
              </a:rPr>
              <a:t>Sensitivity</a:t>
            </a:r>
          </a:p>
          <a:p>
            <a:pPr marL="800100" lvl="1" indent="-342900" algn="l">
              <a:spcBef>
                <a:spcPct val="50000"/>
              </a:spcBef>
              <a:buFontTx/>
              <a:buAutoNum type="arabicPeriod"/>
              <a:defRPr/>
            </a:pPr>
            <a:r>
              <a:rPr lang="en-US" sz="1600" b="1" i="0" dirty="0">
                <a:latin typeface="Trebuchet MS" pitchFamily="34" charset="0"/>
                <a:ea typeface="ＭＳ Ｐゴシック" pitchFamily="34" charset="-128"/>
              </a:rPr>
              <a:t>Edge Suppression</a:t>
            </a:r>
          </a:p>
          <a:p>
            <a:pPr marL="800100" lvl="1" indent="-342900" algn="l">
              <a:spcBef>
                <a:spcPct val="50000"/>
              </a:spcBef>
              <a:buFontTx/>
              <a:buAutoNum type="arabicPeriod"/>
              <a:defRPr/>
            </a:pPr>
            <a:r>
              <a:rPr lang="en-US" sz="1600" b="1" i="0" dirty="0">
                <a:latin typeface="Trebuchet MS" pitchFamily="34" charset="0"/>
                <a:ea typeface="ＭＳ Ｐゴシック" pitchFamily="34" charset="-128"/>
              </a:rPr>
              <a:t>VC Balance</a:t>
            </a:r>
          </a:p>
          <a:p>
            <a:pPr marL="800100" lvl="1" indent="-342900" algn="l">
              <a:spcBef>
                <a:spcPct val="50000"/>
              </a:spcBef>
              <a:buFontTx/>
              <a:buAutoNum type="arabicPeriod"/>
              <a:defRPr/>
            </a:pPr>
            <a:r>
              <a:rPr lang="en-US" sz="1600" b="1" i="0" dirty="0">
                <a:latin typeface="Trebuchet MS" pitchFamily="34" charset="0"/>
                <a:ea typeface="ＭＳ Ｐゴシック" pitchFamily="34" charset="-128"/>
              </a:rPr>
              <a:t>BG Balance</a:t>
            </a:r>
          </a:p>
          <a:p>
            <a:pPr marL="800100" lvl="1" indent="-342900" algn="l">
              <a:spcBef>
                <a:spcPct val="50000"/>
              </a:spcBef>
              <a:buFontTx/>
              <a:buAutoNum type="arabicPeriod"/>
              <a:defRPr/>
            </a:pPr>
            <a:r>
              <a:rPr lang="en-US" sz="1600" b="1" i="0" dirty="0">
                <a:latin typeface="Trebuchet MS" pitchFamily="34" charset="0"/>
                <a:ea typeface="ＭＳ Ｐゴシック" pitchFamily="34" charset="-128"/>
              </a:rPr>
              <a:t>Detection Option: </a:t>
            </a:r>
          </a:p>
          <a:p>
            <a:pPr marL="800100" lvl="1" indent="-342900" algn="l">
              <a:spcBef>
                <a:spcPct val="50000"/>
              </a:spcBef>
              <a:defRPr/>
            </a:pPr>
            <a:r>
              <a:rPr lang="en-US" sz="1600" b="1" i="0" dirty="0">
                <a:latin typeface="Trebuchet MS" pitchFamily="34" charset="0"/>
                <a:ea typeface="ＭＳ Ｐゴシック" pitchFamily="34" charset="-128"/>
              </a:rPr>
              <a:t>	fixed sigma, </a:t>
            </a:r>
            <a:r>
              <a:rPr lang="en-US" sz="1600" b="1" i="0" dirty="0" err="1">
                <a:latin typeface="Trebuchet MS" pitchFamily="34" charset="0"/>
                <a:ea typeface="ＭＳ Ｐゴシック" pitchFamily="34" charset="-128"/>
              </a:rPr>
              <a:t>denoise</a:t>
            </a:r>
            <a:r>
              <a:rPr lang="en-US" sz="1600" b="1" i="0" dirty="0">
                <a:latin typeface="Trebuchet MS" pitchFamily="34" charset="0"/>
                <a:ea typeface="ＭＳ Ｐゴシック" pitchFamily="34" charset="-128"/>
              </a:rPr>
              <a:t>, redetection etc</a:t>
            </a:r>
          </a:p>
          <a:p>
            <a:pPr marL="800100" lvl="1" indent="-342900" algn="l">
              <a:spcBef>
                <a:spcPct val="50000"/>
              </a:spcBef>
              <a:buFontTx/>
              <a:buAutoNum type="arabicPeriod" startAt="8"/>
              <a:defRPr/>
            </a:pPr>
            <a:r>
              <a:rPr lang="en-US" sz="1600" b="1" i="0" dirty="0">
                <a:latin typeface="Trebuchet MS" pitchFamily="34" charset="0"/>
                <a:ea typeface="ＭＳ Ｐゴシック" pitchFamily="34" charset="-128"/>
              </a:rPr>
              <a:t>Alignment Range </a:t>
            </a:r>
          </a:p>
          <a:p>
            <a:pPr marL="800100" lvl="1" indent="-342900" algn="l">
              <a:spcBef>
                <a:spcPct val="50000"/>
              </a:spcBef>
              <a:buFontTx/>
              <a:buAutoNum type="arabicPeriod" startAt="8"/>
              <a:defRPr/>
            </a:pPr>
            <a:r>
              <a:rPr lang="en-US" sz="1600" b="1" i="0" dirty="0">
                <a:latin typeface="Trebuchet MS" pitchFamily="34" charset="0"/>
                <a:ea typeface="ＭＳ Ｐゴシック" pitchFamily="34" charset="-128"/>
              </a:rPr>
              <a:t>Special Filter Kernel effect</a:t>
            </a:r>
          </a:p>
          <a:p>
            <a:pPr marL="342900" indent="-342900" algn="l">
              <a:spcBef>
                <a:spcPct val="50000"/>
              </a:spcBef>
              <a:defRPr/>
            </a:pPr>
            <a:r>
              <a:rPr lang="en-US" sz="1600" b="1" i="0" dirty="0">
                <a:latin typeface="Trebuchet MS" pitchFamily="34" charset="0"/>
                <a:ea typeface="ＭＳ Ｐゴシック" pitchFamily="34" charset="-128"/>
              </a:rPr>
              <a:t>         </a:t>
            </a:r>
          </a:p>
        </p:txBody>
      </p:sp>
      <p:sp>
        <p:nvSpPr>
          <p:cNvPr id="8" name="Text Box 3"/>
          <p:cNvSpPr txBox="1">
            <a:spLocks noChangeArrowheads="1"/>
          </p:cNvSpPr>
          <p:nvPr/>
        </p:nvSpPr>
        <p:spPr bwMode="auto">
          <a:xfrm>
            <a:off x="0" y="0"/>
            <a:ext cx="5181600" cy="523220"/>
          </a:xfrm>
          <a:prstGeom prst="rect">
            <a:avLst/>
          </a:prstGeom>
          <a:noFill/>
          <a:ln w="9525">
            <a:noFill/>
            <a:miter lim="800000"/>
            <a:headEnd/>
            <a:tailEnd/>
          </a:ln>
          <a:effectLst/>
        </p:spPr>
        <p:txBody>
          <a:bodyPr>
            <a:spAutoFit/>
          </a:bodyPr>
          <a:lstStyle/>
          <a:p>
            <a:pPr>
              <a:spcBef>
                <a:spcPct val="50000"/>
              </a:spcBef>
              <a:defRPr/>
            </a:pPr>
            <a:r>
              <a:rPr lang="en-US" sz="2800" b="1" dirty="0">
                <a:latin typeface="Trebuchet MS" pitchFamily="34" charset="0"/>
                <a:ea typeface="ＭＳ Ｐゴシック" pitchFamily="34" charset="-128"/>
              </a:rPr>
              <a:t>Inspection Principle</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4" name="Text Box 4"/>
          <p:cNvSpPr txBox="1">
            <a:spLocks noChangeArrowheads="1"/>
          </p:cNvSpPr>
          <p:nvPr/>
        </p:nvSpPr>
        <p:spPr bwMode="auto">
          <a:xfrm>
            <a:off x="248877" y="640971"/>
            <a:ext cx="7467600" cy="1046440"/>
          </a:xfrm>
          <a:prstGeom prst="rect">
            <a:avLst/>
          </a:prstGeom>
          <a:noFill/>
          <a:ln w="9525">
            <a:noFill/>
            <a:miter lim="800000"/>
            <a:headEnd/>
            <a:tailEnd/>
          </a:ln>
          <a:effectLst/>
        </p:spPr>
        <p:txBody>
          <a:bodyPr>
            <a:spAutoFit/>
          </a:bodyPr>
          <a:lstStyle/>
          <a:p>
            <a:pPr marL="342900" indent="-342900" algn="l">
              <a:spcBef>
                <a:spcPct val="50000"/>
              </a:spcBef>
              <a:defRPr/>
            </a:pPr>
            <a:r>
              <a:rPr lang="en-US" sz="2000" b="1" i="0" dirty="0">
                <a:latin typeface="Trebuchet MS" pitchFamily="34" charset="0"/>
                <a:ea typeface="ＭＳ Ｐゴシック" pitchFamily="34" charset="-128"/>
              </a:rPr>
              <a:t>Inspection Parameters:</a:t>
            </a:r>
          </a:p>
          <a:p>
            <a:pPr marL="800100" lvl="1" indent="-342900" algn="l">
              <a:spcBef>
                <a:spcPct val="50000"/>
              </a:spcBef>
              <a:buFontTx/>
              <a:buAutoNum type="arabicPeriod"/>
              <a:defRPr/>
            </a:pPr>
            <a:r>
              <a:rPr lang="en-US" sz="1400" b="1" i="0" dirty="0">
                <a:latin typeface="Trebuchet MS" pitchFamily="34" charset="0"/>
                <a:ea typeface="ＭＳ Ｐゴシック" pitchFamily="34" charset="-128"/>
              </a:rPr>
              <a:t>Threshold</a:t>
            </a:r>
          </a:p>
          <a:p>
            <a:pPr marL="800100" lvl="1" indent="-342900" algn="l">
              <a:spcBef>
                <a:spcPct val="50000"/>
              </a:spcBef>
              <a:buFontTx/>
              <a:buAutoNum type="arabicPeriod"/>
              <a:defRPr/>
            </a:pPr>
            <a:r>
              <a:rPr lang="en-US" sz="1400" b="1" i="0" dirty="0">
                <a:latin typeface="Trebuchet MS" pitchFamily="34" charset="0"/>
                <a:ea typeface="ＭＳ Ｐゴシック" pitchFamily="34" charset="-128"/>
              </a:rPr>
              <a:t>Threshold </a:t>
            </a:r>
            <a:r>
              <a:rPr lang="en-US" sz="1400" b="1" i="0" dirty="0" smtClean="0">
                <a:latin typeface="Trebuchet MS" pitchFamily="34" charset="0"/>
                <a:ea typeface="ＭＳ Ｐゴシック" pitchFamily="34" charset="-128"/>
              </a:rPr>
              <a:t>Offset         </a:t>
            </a:r>
            <a:endParaRPr lang="en-US" sz="1400" b="1" i="0" dirty="0">
              <a:latin typeface="Trebuchet MS" pitchFamily="34" charset="0"/>
              <a:ea typeface="ＭＳ Ｐゴシック" pitchFamily="34" charset="-128"/>
            </a:endParaRPr>
          </a:p>
        </p:txBody>
      </p:sp>
      <p:grpSp>
        <p:nvGrpSpPr>
          <p:cNvPr id="2" name="Group 20"/>
          <p:cNvGrpSpPr>
            <a:grpSpLocks/>
          </p:cNvGrpSpPr>
          <p:nvPr/>
        </p:nvGrpSpPr>
        <p:grpSpPr bwMode="auto">
          <a:xfrm>
            <a:off x="609601" y="1741664"/>
            <a:ext cx="7454903" cy="3040859"/>
            <a:chOff x="384" y="1350"/>
            <a:chExt cx="4696" cy="2554"/>
          </a:xfrm>
        </p:grpSpPr>
        <p:sp>
          <p:nvSpPr>
            <p:cNvPr id="92166" name="Line 6"/>
            <p:cNvSpPr>
              <a:spLocks noChangeShapeType="1"/>
            </p:cNvSpPr>
            <p:nvPr/>
          </p:nvSpPr>
          <p:spPr bwMode="auto">
            <a:xfrm>
              <a:off x="624" y="3792"/>
              <a:ext cx="3552" cy="0"/>
            </a:xfrm>
            <a:prstGeom prst="line">
              <a:avLst/>
            </a:prstGeom>
            <a:noFill/>
            <a:ln w="28575">
              <a:solidFill>
                <a:schemeClr val="tx1"/>
              </a:solidFill>
              <a:round/>
              <a:headEnd/>
              <a:tailEnd type="triangle" w="med" len="med"/>
            </a:ln>
            <a:effectLst/>
          </p:spPr>
          <p:txBody>
            <a:bodyPr/>
            <a:lstStyle/>
            <a:p>
              <a:pPr>
                <a:defRPr/>
              </a:pPr>
              <a:endParaRPr lang="zh-TW" altLang="en-US" i="0">
                <a:effectLst>
                  <a:outerShdw blurRad="38100" dist="38100" dir="2700000" algn="tl">
                    <a:srgbClr val="000000">
                      <a:alpha val="43137"/>
                    </a:srgbClr>
                  </a:outerShdw>
                </a:effectLst>
                <a:latin typeface="Trebuchet MS" pitchFamily="34" charset="0"/>
                <a:ea typeface="ＭＳ Ｐゴシック" pitchFamily="34" charset="-128"/>
              </a:endParaRPr>
            </a:p>
          </p:txBody>
        </p:sp>
        <p:sp>
          <p:nvSpPr>
            <p:cNvPr id="92167" name="Line 7"/>
            <p:cNvSpPr>
              <a:spLocks noChangeShapeType="1"/>
            </p:cNvSpPr>
            <p:nvPr/>
          </p:nvSpPr>
          <p:spPr bwMode="auto">
            <a:xfrm flipV="1">
              <a:off x="624" y="1680"/>
              <a:ext cx="0" cy="2112"/>
            </a:xfrm>
            <a:prstGeom prst="line">
              <a:avLst/>
            </a:prstGeom>
            <a:noFill/>
            <a:ln w="28575">
              <a:solidFill>
                <a:schemeClr val="tx1"/>
              </a:solidFill>
              <a:round/>
              <a:headEnd/>
              <a:tailEnd type="triangle" w="med" len="med"/>
            </a:ln>
            <a:effectLst/>
          </p:spPr>
          <p:txBody>
            <a:bodyPr/>
            <a:lstStyle/>
            <a:p>
              <a:pPr>
                <a:defRPr/>
              </a:pPr>
              <a:endParaRPr lang="zh-TW" altLang="en-US" i="0">
                <a:effectLst>
                  <a:outerShdw blurRad="38100" dist="38100" dir="2700000" algn="tl">
                    <a:srgbClr val="000000">
                      <a:alpha val="43137"/>
                    </a:srgbClr>
                  </a:outerShdw>
                </a:effectLst>
                <a:latin typeface="Trebuchet MS" pitchFamily="34" charset="0"/>
                <a:ea typeface="ＭＳ Ｐゴシック" pitchFamily="34" charset="-128"/>
              </a:endParaRPr>
            </a:p>
          </p:txBody>
        </p:sp>
        <p:sp>
          <p:nvSpPr>
            <p:cNvPr id="92168" name="Text Box 8"/>
            <p:cNvSpPr txBox="1">
              <a:spLocks noChangeArrowheads="1"/>
            </p:cNvSpPr>
            <p:nvPr/>
          </p:nvSpPr>
          <p:spPr bwMode="auto">
            <a:xfrm>
              <a:off x="384" y="1350"/>
              <a:ext cx="622" cy="388"/>
            </a:xfrm>
            <a:prstGeom prst="rect">
              <a:avLst/>
            </a:prstGeom>
            <a:noFill/>
            <a:ln w="9525">
              <a:noFill/>
              <a:miter lim="800000"/>
              <a:headEnd/>
              <a:tailEnd/>
            </a:ln>
            <a:effectLst/>
          </p:spPr>
          <p:txBody>
            <a:bodyPr wrap="square">
              <a:spAutoFit/>
            </a:bodyPr>
            <a:lstStyle/>
            <a:p>
              <a:pPr algn="ctr">
                <a:spcBef>
                  <a:spcPct val="50000"/>
                </a:spcBef>
                <a:defRPr/>
              </a:pPr>
              <a:r>
                <a:rPr lang="en-US" sz="1200" i="0" dirty="0">
                  <a:latin typeface="Trebuchet MS" pitchFamily="34" charset="0"/>
                  <a:ea typeface="ＭＳ Ｐゴシック" pitchFamily="34" charset="-128"/>
                </a:rPr>
                <a:t>Pixel Number</a:t>
              </a:r>
            </a:p>
          </p:txBody>
        </p:sp>
        <p:sp>
          <p:nvSpPr>
            <p:cNvPr id="92169" name="Text Box 9"/>
            <p:cNvSpPr txBox="1">
              <a:spLocks noChangeArrowheads="1"/>
            </p:cNvSpPr>
            <p:nvPr/>
          </p:nvSpPr>
          <p:spPr bwMode="auto">
            <a:xfrm>
              <a:off x="4205" y="3671"/>
              <a:ext cx="875" cy="233"/>
            </a:xfrm>
            <a:prstGeom prst="rect">
              <a:avLst/>
            </a:prstGeom>
            <a:noFill/>
            <a:ln w="9525">
              <a:noFill/>
              <a:miter lim="800000"/>
              <a:headEnd/>
              <a:tailEnd/>
            </a:ln>
            <a:effectLst/>
          </p:spPr>
          <p:txBody>
            <a:bodyPr wrap="square">
              <a:spAutoFit/>
            </a:bodyPr>
            <a:lstStyle/>
            <a:p>
              <a:pPr>
                <a:spcBef>
                  <a:spcPct val="50000"/>
                </a:spcBef>
                <a:defRPr/>
              </a:pPr>
              <a:r>
                <a:rPr lang="en-US" sz="1200" i="0" dirty="0">
                  <a:latin typeface="Trebuchet MS" pitchFamily="34" charset="0"/>
                  <a:ea typeface="ＭＳ Ｐゴシック" pitchFamily="34" charset="-128"/>
                </a:rPr>
                <a:t>Delta </a:t>
              </a:r>
              <a:r>
                <a:rPr lang="en-US" sz="1200" i="0" dirty="0" err="1">
                  <a:latin typeface="Trebuchet MS" pitchFamily="34" charset="0"/>
                  <a:ea typeface="ＭＳ Ｐゴシック" pitchFamily="34" charset="-128"/>
                </a:rPr>
                <a:t>Graylevel</a:t>
              </a:r>
              <a:endParaRPr lang="en-US" sz="1200" i="0" dirty="0">
                <a:latin typeface="Trebuchet MS" pitchFamily="34" charset="0"/>
                <a:ea typeface="ＭＳ Ｐゴシック" pitchFamily="34" charset="-128"/>
              </a:endParaRPr>
            </a:p>
          </p:txBody>
        </p:sp>
        <p:sp>
          <p:nvSpPr>
            <p:cNvPr id="92170" name="Freeform 10"/>
            <p:cNvSpPr>
              <a:spLocks/>
            </p:cNvSpPr>
            <p:nvPr/>
          </p:nvSpPr>
          <p:spPr bwMode="auto">
            <a:xfrm>
              <a:off x="624" y="1680"/>
              <a:ext cx="3168" cy="2096"/>
            </a:xfrm>
            <a:custGeom>
              <a:avLst/>
              <a:gdLst/>
              <a:ahLst/>
              <a:cxnLst>
                <a:cxn ang="0">
                  <a:pos x="0" y="144"/>
                </a:cxn>
                <a:cxn ang="0">
                  <a:pos x="384" y="240"/>
                </a:cxn>
                <a:cxn ang="0">
                  <a:pos x="1104" y="1584"/>
                </a:cxn>
                <a:cxn ang="0">
                  <a:pos x="2016" y="2016"/>
                </a:cxn>
                <a:cxn ang="0">
                  <a:pos x="3168" y="2064"/>
                </a:cxn>
              </a:cxnLst>
              <a:rect l="0" t="0" r="r" b="b"/>
              <a:pathLst>
                <a:path w="3168" h="2096">
                  <a:moveTo>
                    <a:pt x="0" y="144"/>
                  </a:moveTo>
                  <a:cubicBezTo>
                    <a:pt x="100" y="72"/>
                    <a:pt x="200" y="0"/>
                    <a:pt x="384" y="240"/>
                  </a:cubicBezTo>
                  <a:cubicBezTo>
                    <a:pt x="568" y="480"/>
                    <a:pt x="832" y="1288"/>
                    <a:pt x="1104" y="1584"/>
                  </a:cubicBezTo>
                  <a:cubicBezTo>
                    <a:pt x="1376" y="1880"/>
                    <a:pt x="1672" y="1936"/>
                    <a:pt x="2016" y="2016"/>
                  </a:cubicBezTo>
                  <a:cubicBezTo>
                    <a:pt x="2360" y="2096"/>
                    <a:pt x="2976" y="2056"/>
                    <a:pt x="3168" y="2064"/>
                  </a:cubicBezTo>
                </a:path>
              </a:pathLst>
            </a:custGeom>
            <a:noFill/>
            <a:ln w="9525" cap="flat" cmpd="sng">
              <a:solidFill>
                <a:srgbClr val="0033CC"/>
              </a:solidFill>
              <a:prstDash val="solid"/>
              <a:round/>
              <a:headEnd/>
              <a:tailEnd/>
            </a:ln>
            <a:effectLst/>
          </p:spPr>
          <p:txBody>
            <a:bodyPr/>
            <a:lstStyle/>
            <a:p>
              <a:pPr>
                <a:defRPr/>
              </a:pPr>
              <a:endParaRPr lang="zh-TW" altLang="en-US" i="0">
                <a:effectLst>
                  <a:outerShdw blurRad="38100" dist="38100" dir="2700000" algn="tl">
                    <a:srgbClr val="000000">
                      <a:alpha val="43137"/>
                    </a:srgbClr>
                  </a:outerShdw>
                </a:effectLst>
                <a:latin typeface="Trebuchet MS" pitchFamily="34" charset="0"/>
                <a:ea typeface="ＭＳ Ｐゴシック" pitchFamily="34" charset="-128"/>
              </a:endParaRPr>
            </a:p>
          </p:txBody>
        </p:sp>
        <p:sp>
          <p:nvSpPr>
            <p:cNvPr id="92171" name="Line 11"/>
            <p:cNvSpPr>
              <a:spLocks noChangeShapeType="1"/>
            </p:cNvSpPr>
            <p:nvPr/>
          </p:nvSpPr>
          <p:spPr bwMode="auto">
            <a:xfrm>
              <a:off x="1200" y="1824"/>
              <a:ext cx="0" cy="1728"/>
            </a:xfrm>
            <a:prstGeom prst="line">
              <a:avLst/>
            </a:prstGeom>
            <a:noFill/>
            <a:ln w="9525">
              <a:solidFill>
                <a:srgbClr val="FF0000"/>
              </a:solidFill>
              <a:round/>
              <a:headEnd/>
              <a:tailEnd/>
            </a:ln>
            <a:effectLst/>
          </p:spPr>
          <p:txBody>
            <a:bodyPr/>
            <a:lstStyle/>
            <a:p>
              <a:pPr>
                <a:defRPr/>
              </a:pPr>
              <a:endParaRPr lang="zh-TW" altLang="en-US" i="0">
                <a:effectLst>
                  <a:outerShdw blurRad="38100" dist="38100" dir="2700000" algn="tl">
                    <a:srgbClr val="000000">
                      <a:alpha val="43137"/>
                    </a:srgbClr>
                  </a:outerShdw>
                </a:effectLst>
                <a:latin typeface="Trebuchet MS" pitchFamily="34" charset="0"/>
                <a:ea typeface="ＭＳ Ｐゴシック" pitchFamily="34" charset="-128"/>
              </a:endParaRPr>
            </a:p>
          </p:txBody>
        </p:sp>
        <p:sp>
          <p:nvSpPr>
            <p:cNvPr id="92172" name="Line 12"/>
            <p:cNvSpPr>
              <a:spLocks noChangeShapeType="1"/>
            </p:cNvSpPr>
            <p:nvPr/>
          </p:nvSpPr>
          <p:spPr bwMode="auto">
            <a:xfrm>
              <a:off x="2736" y="2064"/>
              <a:ext cx="0" cy="1728"/>
            </a:xfrm>
            <a:prstGeom prst="line">
              <a:avLst/>
            </a:prstGeom>
            <a:noFill/>
            <a:ln w="9525">
              <a:solidFill>
                <a:srgbClr val="009900"/>
              </a:solidFill>
              <a:round/>
              <a:headEnd/>
              <a:tailEnd/>
            </a:ln>
            <a:effectLst/>
          </p:spPr>
          <p:txBody>
            <a:bodyPr/>
            <a:lstStyle/>
            <a:p>
              <a:pPr>
                <a:defRPr/>
              </a:pPr>
              <a:endParaRPr lang="zh-TW" altLang="en-US" i="0">
                <a:effectLst>
                  <a:outerShdw blurRad="38100" dist="38100" dir="2700000" algn="tl">
                    <a:srgbClr val="000000">
                      <a:alpha val="43137"/>
                    </a:srgbClr>
                  </a:outerShdw>
                </a:effectLst>
                <a:latin typeface="Trebuchet MS" pitchFamily="34" charset="0"/>
                <a:ea typeface="ＭＳ Ｐゴシック" pitchFamily="34" charset="-128"/>
              </a:endParaRPr>
            </a:p>
          </p:txBody>
        </p:sp>
        <p:sp>
          <p:nvSpPr>
            <p:cNvPr id="92173" name="Line 13"/>
            <p:cNvSpPr>
              <a:spLocks noChangeShapeType="1"/>
            </p:cNvSpPr>
            <p:nvPr/>
          </p:nvSpPr>
          <p:spPr bwMode="auto">
            <a:xfrm>
              <a:off x="3552" y="2064"/>
              <a:ext cx="0" cy="1728"/>
            </a:xfrm>
            <a:prstGeom prst="line">
              <a:avLst/>
            </a:prstGeom>
            <a:noFill/>
            <a:ln w="9525">
              <a:solidFill>
                <a:schemeClr val="folHlink"/>
              </a:solidFill>
              <a:round/>
              <a:headEnd/>
              <a:tailEnd/>
            </a:ln>
            <a:effectLst/>
          </p:spPr>
          <p:txBody>
            <a:bodyPr/>
            <a:lstStyle/>
            <a:p>
              <a:pPr>
                <a:defRPr/>
              </a:pPr>
              <a:endParaRPr lang="zh-TW" altLang="en-US" i="0">
                <a:effectLst>
                  <a:outerShdw blurRad="38100" dist="38100" dir="2700000" algn="tl">
                    <a:srgbClr val="000000">
                      <a:alpha val="43137"/>
                    </a:srgbClr>
                  </a:outerShdw>
                </a:effectLst>
                <a:latin typeface="Trebuchet MS" pitchFamily="34" charset="0"/>
                <a:ea typeface="ＭＳ Ｐゴシック" pitchFamily="34" charset="-128"/>
              </a:endParaRPr>
            </a:p>
          </p:txBody>
        </p:sp>
        <p:sp>
          <p:nvSpPr>
            <p:cNvPr id="92175" name="Text Box 15"/>
            <p:cNvSpPr txBox="1">
              <a:spLocks noChangeArrowheads="1"/>
            </p:cNvSpPr>
            <p:nvPr/>
          </p:nvSpPr>
          <p:spPr bwMode="auto">
            <a:xfrm>
              <a:off x="1056" y="1612"/>
              <a:ext cx="336" cy="259"/>
            </a:xfrm>
            <a:prstGeom prst="rect">
              <a:avLst/>
            </a:prstGeom>
            <a:noFill/>
            <a:ln w="9525">
              <a:noFill/>
              <a:miter lim="800000"/>
              <a:headEnd/>
              <a:tailEnd/>
            </a:ln>
            <a:effectLst/>
          </p:spPr>
          <p:txBody>
            <a:bodyPr>
              <a:spAutoFit/>
            </a:bodyPr>
            <a:lstStyle/>
            <a:p>
              <a:pPr algn="ctr">
                <a:spcBef>
                  <a:spcPct val="50000"/>
                </a:spcBef>
              </a:pPr>
              <a:r>
                <a:rPr lang="el-GR" altLang="zh-TW" sz="1400" i="0">
                  <a:latin typeface="Trebuchet MS" pitchFamily="34" charset="0"/>
                  <a:cs typeface="Arial" pitchFamily="34" charset="0"/>
                </a:rPr>
                <a:t>σ</a:t>
              </a:r>
            </a:p>
          </p:txBody>
        </p:sp>
        <p:sp>
          <p:nvSpPr>
            <p:cNvPr id="92176" name="Text Box 16"/>
            <p:cNvSpPr txBox="1">
              <a:spLocks noChangeArrowheads="1"/>
            </p:cNvSpPr>
            <p:nvPr/>
          </p:nvSpPr>
          <p:spPr bwMode="auto">
            <a:xfrm>
              <a:off x="2592" y="1872"/>
              <a:ext cx="384" cy="259"/>
            </a:xfrm>
            <a:prstGeom prst="rect">
              <a:avLst/>
            </a:prstGeom>
            <a:noFill/>
            <a:ln w="9525">
              <a:noFill/>
              <a:miter lim="800000"/>
              <a:headEnd/>
              <a:tailEnd/>
            </a:ln>
            <a:effectLst/>
          </p:spPr>
          <p:txBody>
            <a:bodyPr>
              <a:spAutoFit/>
            </a:bodyPr>
            <a:lstStyle/>
            <a:p>
              <a:pPr algn="ctr">
                <a:spcBef>
                  <a:spcPct val="50000"/>
                </a:spcBef>
              </a:pPr>
              <a:r>
                <a:rPr lang="en-US" altLang="zh-TW" sz="1400" i="0">
                  <a:latin typeface="Trebuchet MS" pitchFamily="34" charset="0"/>
                  <a:cs typeface="Arial" pitchFamily="34" charset="0"/>
                </a:rPr>
                <a:t>T*</a:t>
              </a:r>
              <a:r>
                <a:rPr lang="el-GR" altLang="zh-TW" sz="1400" i="0">
                  <a:latin typeface="Trebuchet MS" pitchFamily="34" charset="0"/>
                  <a:cs typeface="Arial" pitchFamily="34" charset="0"/>
                </a:rPr>
                <a:t>σ</a:t>
              </a:r>
            </a:p>
          </p:txBody>
        </p:sp>
        <p:sp>
          <p:nvSpPr>
            <p:cNvPr id="92177" name="Text Box 17"/>
            <p:cNvSpPr txBox="1">
              <a:spLocks noChangeArrowheads="1"/>
            </p:cNvSpPr>
            <p:nvPr/>
          </p:nvSpPr>
          <p:spPr bwMode="auto">
            <a:xfrm>
              <a:off x="3168" y="1900"/>
              <a:ext cx="1008" cy="259"/>
            </a:xfrm>
            <a:prstGeom prst="rect">
              <a:avLst/>
            </a:prstGeom>
            <a:noFill/>
            <a:ln w="9525">
              <a:noFill/>
              <a:miter lim="800000"/>
              <a:headEnd/>
              <a:tailEnd/>
            </a:ln>
            <a:effectLst/>
          </p:spPr>
          <p:txBody>
            <a:bodyPr>
              <a:spAutoFit/>
            </a:bodyPr>
            <a:lstStyle/>
            <a:p>
              <a:pPr algn="ctr">
                <a:spcBef>
                  <a:spcPct val="50000"/>
                </a:spcBef>
              </a:pPr>
              <a:r>
                <a:rPr lang="en-US" altLang="zh-TW" sz="1400" i="0" dirty="0">
                  <a:latin typeface="Trebuchet MS" pitchFamily="34" charset="0"/>
                  <a:cs typeface="Arial" pitchFamily="34" charset="0"/>
                </a:rPr>
                <a:t>T*</a:t>
              </a:r>
              <a:r>
                <a:rPr lang="el-GR" altLang="zh-TW" sz="1400" i="0" dirty="0">
                  <a:latin typeface="Trebuchet MS" pitchFamily="34" charset="0"/>
                  <a:cs typeface="Arial" pitchFamily="34" charset="0"/>
                </a:rPr>
                <a:t>σ</a:t>
              </a:r>
              <a:r>
                <a:rPr lang="en-US" altLang="zh-TW" sz="1400" i="0" dirty="0">
                  <a:latin typeface="Trebuchet MS" pitchFamily="34" charset="0"/>
                  <a:cs typeface="Arial" pitchFamily="34" charset="0"/>
                </a:rPr>
                <a:t>+</a:t>
              </a:r>
              <a:r>
                <a:rPr lang="en-US" altLang="zh-TW" sz="1400" i="0" dirty="0" err="1">
                  <a:latin typeface="Trebuchet MS" pitchFamily="34" charset="0"/>
                  <a:cs typeface="Arial" pitchFamily="34" charset="0"/>
                </a:rPr>
                <a:t>Toffset</a:t>
              </a:r>
              <a:endParaRPr lang="el-GR" altLang="zh-TW" sz="1400" i="0" dirty="0">
                <a:latin typeface="Trebuchet MS" pitchFamily="34" charset="0"/>
                <a:cs typeface="Arial" pitchFamily="34" charset="0"/>
              </a:endParaRPr>
            </a:p>
          </p:txBody>
        </p:sp>
      </p:grpSp>
      <p:graphicFrame>
        <p:nvGraphicFramePr>
          <p:cNvPr id="4099" name="Object 18"/>
          <p:cNvGraphicFramePr>
            <a:graphicFrameLocks noGrp="1" noChangeAspect="1"/>
          </p:cNvGraphicFramePr>
          <p:nvPr>
            <p:ph idx="1"/>
          </p:nvPr>
        </p:nvGraphicFramePr>
        <p:xfrm>
          <a:off x="3840488" y="1031082"/>
          <a:ext cx="3205163" cy="407194"/>
        </p:xfrm>
        <a:graphic>
          <a:graphicData uri="http://schemas.openxmlformats.org/presentationml/2006/ole">
            <p:oleObj spid="_x0000_s87043" name="Equation" r:id="rId4" imgW="2476440" imgH="419040" progId="Equation.3">
              <p:embed/>
            </p:oleObj>
          </a:graphicData>
        </a:graphic>
      </p:graphicFrame>
      <p:sp>
        <p:nvSpPr>
          <p:cNvPr id="21" name="Text Box 3"/>
          <p:cNvSpPr txBox="1">
            <a:spLocks noChangeArrowheads="1"/>
          </p:cNvSpPr>
          <p:nvPr/>
        </p:nvSpPr>
        <p:spPr bwMode="auto">
          <a:xfrm>
            <a:off x="0" y="0"/>
            <a:ext cx="5181600" cy="523220"/>
          </a:xfrm>
          <a:prstGeom prst="rect">
            <a:avLst/>
          </a:prstGeom>
          <a:noFill/>
          <a:ln w="9525">
            <a:noFill/>
            <a:miter lim="800000"/>
            <a:headEnd/>
            <a:tailEnd/>
          </a:ln>
          <a:effectLst/>
        </p:spPr>
        <p:txBody>
          <a:bodyPr>
            <a:spAutoFit/>
          </a:bodyPr>
          <a:lstStyle/>
          <a:p>
            <a:pPr>
              <a:spcBef>
                <a:spcPct val="50000"/>
              </a:spcBef>
              <a:defRPr/>
            </a:pPr>
            <a:r>
              <a:rPr lang="en-US" sz="2800" b="1" dirty="0">
                <a:latin typeface="Trebuchet MS" pitchFamily="34" charset="0"/>
                <a:ea typeface="ＭＳ Ｐゴシック" pitchFamily="34" charset="-128"/>
              </a:rPr>
              <a:t>Inspection Principle</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Rectangle 5"/>
          <p:cNvGraphicFramePr>
            <a:graphicFrameLocks/>
          </p:cNvGraphicFramePr>
          <p:nvPr/>
        </p:nvGraphicFramePr>
        <p:xfrm>
          <a:off x="1524000" y="1309688"/>
          <a:ext cx="6096000" cy="3048000"/>
        </p:xfrm>
        <a:graphic>
          <a:graphicData uri="http://schemas.openxmlformats.org/presentationml/2006/ole">
            <p:oleObj spid="_x0000_s88066" name="Equation" r:id="rId4" imgW="0" imgH="0" progId="Equation.3">
              <p:embed/>
            </p:oleObj>
          </a:graphicData>
        </a:graphic>
      </p:graphicFrame>
      <p:sp>
        <p:nvSpPr>
          <p:cNvPr id="94227" name="Text Box 19"/>
          <p:cNvSpPr txBox="1">
            <a:spLocks noChangeArrowheads="1"/>
          </p:cNvSpPr>
          <p:nvPr/>
        </p:nvSpPr>
        <p:spPr bwMode="auto">
          <a:xfrm>
            <a:off x="457200" y="586400"/>
            <a:ext cx="5029200" cy="400110"/>
          </a:xfrm>
          <a:prstGeom prst="rect">
            <a:avLst/>
          </a:prstGeom>
          <a:noFill/>
          <a:ln w="9525">
            <a:noFill/>
            <a:miter lim="800000"/>
            <a:headEnd/>
            <a:tailEnd/>
          </a:ln>
          <a:effectLst/>
        </p:spPr>
        <p:txBody>
          <a:bodyPr>
            <a:spAutoFit/>
          </a:bodyPr>
          <a:lstStyle/>
          <a:p>
            <a:pPr algn="l">
              <a:spcBef>
                <a:spcPct val="50000"/>
              </a:spcBef>
              <a:defRPr/>
            </a:pPr>
            <a:r>
              <a:rPr lang="en-US" sz="2000" i="0" dirty="0">
                <a:latin typeface="Trebuchet MS" pitchFamily="34" charset="0"/>
                <a:ea typeface="ＭＳ Ｐゴシック" pitchFamily="34" charset="-128"/>
              </a:rPr>
              <a:t>3. Sensitivity</a:t>
            </a:r>
          </a:p>
        </p:txBody>
      </p:sp>
      <p:sp>
        <p:nvSpPr>
          <p:cNvPr id="94228" name="Text Box 20"/>
          <p:cNvSpPr txBox="1">
            <a:spLocks noChangeArrowheads="1"/>
          </p:cNvSpPr>
          <p:nvPr/>
        </p:nvSpPr>
        <p:spPr bwMode="auto">
          <a:xfrm>
            <a:off x="533400" y="925848"/>
            <a:ext cx="7543800" cy="1723549"/>
          </a:xfrm>
          <a:prstGeom prst="rect">
            <a:avLst/>
          </a:prstGeom>
          <a:noFill/>
          <a:ln w="9525">
            <a:noFill/>
            <a:miter lim="800000"/>
            <a:headEnd/>
            <a:tailEnd/>
          </a:ln>
          <a:effectLst/>
        </p:spPr>
        <p:txBody>
          <a:bodyPr>
            <a:spAutoFit/>
          </a:bodyPr>
          <a:lstStyle/>
          <a:p>
            <a:pPr marL="342900" indent="-342900" algn="l">
              <a:spcBef>
                <a:spcPct val="50000"/>
              </a:spcBef>
              <a:defRPr/>
            </a:pPr>
            <a:r>
              <a:rPr lang="en-US" i="0" dirty="0">
                <a:latin typeface="Trebuchet MS" pitchFamily="34" charset="0"/>
                <a:ea typeface="ＭＳ Ｐゴシック" pitchFamily="34" charset="-128"/>
              </a:rPr>
              <a:t>3. 1 What is sensitivity</a:t>
            </a:r>
          </a:p>
          <a:p>
            <a:pPr marL="342900" indent="-342900" algn="l">
              <a:spcBef>
                <a:spcPct val="50000"/>
              </a:spcBef>
              <a:defRPr/>
            </a:pPr>
            <a:r>
              <a:rPr lang="en-US" sz="1400" b="0" i="0" dirty="0">
                <a:latin typeface="Trebuchet MS" pitchFamily="34" charset="0"/>
                <a:ea typeface="ＭＳ Ｐゴシック" pitchFamily="34" charset="-128"/>
              </a:rPr>
              <a:t>	</a:t>
            </a:r>
            <a:r>
              <a:rPr lang="en-US" sz="1600" b="0" i="0" dirty="0">
                <a:latin typeface="Trebuchet MS" pitchFamily="34" charset="0"/>
                <a:ea typeface="ＭＳ Ｐゴシック" pitchFamily="34" charset="-128"/>
              </a:rPr>
              <a:t>Sensitivity means how detection code treat defect with different size and strength. When sensitivity is high, it means detection code will be sensitive to more small defect, it also be sensitive to noise.  When sensitivity is low, it means detection code will not be sensitive to small defect, it will reduce single noise’s false defect.</a:t>
            </a:r>
          </a:p>
        </p:txBody>
      </p:sp>
      <p:sp>
        <p:nvSpPr>
          <p:cNvPr id="94229" name="Line 21"/>
          <p:cNvSpPr>
            <a:spLocks noChangeShapeType="1"/>
          </p:cNvSpPr>
          <p:nvPr/>
        </p:nvSpPr>
        <p:spPr bwMode="auto">
          <a:xfrm>
            <a:off x="1447800" y="3100396"/>
            <a:ext cx="6019800" cy="0"/>
          </a:xfrm>
          <a:prstGeom prst="line">
            <a:avLst/>
          </a:prstGeom>
          <a:noFill/>
          <a:ln w="57150">
            <a:solidFill>
              <a:schemeClr val="tx1"/>
            </a:solidFill>
            <a:round/>
            <a:headEnd type="triangle" w="med" len="med"/>
            <a:tailEnd type="triangle" w="med" len="med"/>
          </a:ln>
          <a:effectLst/>
        </p:spPr>
        <p:txBody>
          <a:bodyPr/>
          <a:lstStyle/>
          <a:p>
            <a:pPr>
              <a:defRPr/>
            </a:pPr>
            <a:endParaRPr lang="zh-TW" altLang="en-US" sz="1400" i="0">
              <a:latin typeface="Trebuchet MS" pitchFamily="34" charset="0"/>
              <a:ea typeface="ＭＳ Ｐゴシック" pitchFamily="34" charset="-128"/>
            </a:endParaRPr>
          </a:p>
        </p:txBody>
      </p:sp>
      <p:sp>
        <p:nvSpPr>
          <p:cNvPr id="94230" name="Text Box 22"/>
          <p:cNvSpPr txBox="1">
            <a:spLocks noChangeArrowheads="1"/>
          </p:cNvSpPr>
          <p:nvPr/>
        </p:nvSpPr>
        <p:spPr bwMode="auto">
          <a:xfrm>
            <a:off x="1219200" y="2754628"/>
            <a:ext cx="533400" cy="276999"/>
          </a:xfrm>
          <a:prstGeom prst="rect">
            <a:avLst/>
          </a:prstGeom>
          <a:noFill/>
          <a:ln w="9525">
            <a:noFill/>
            <a:miter lim="800000"/>
            <a:headEnd/>
            <a:tailEnd/>
          </a:ln>
          <a:effectLst/>
        </p:spPr>
        <p:txBody>
          <a:bodyPr>
            <a:spAutoFit/>
          </a:bodyPr>
          <a:lstStyle/>
          <a:p>
            <a:pPr>
              <a:spcBef>
                <a:spcPct val="50000"/>
              </a:spcBef>
              <a:defRPr/>
            </a:pPr>
            <a:r>
              <a:rPr lang="en-US" sz="1200" i="0" dirty="0">
                <a:latin typeface="Trebuchet MS" pitchFamily="34" charset="0"/>
                <a:ea typeface="ＭＳ Ｐゴシック" pitchFamily="34" charset="-128"/>
              </a:rPr>
              <a:t>0.0</a:t>
            </a:r>
          </a:p>
        </p:txBody>
      </p:sp>
      <p:sp>
        <p:nvSpPr>
          <p:cNvPr id="94231" name="Text Box 23"/>
          <p:cNvSpPr txBox="1">
            <a:spLocks noChangeArrowheads="1"/>
          </p:cNvSpPr>
          <p:nvPr/>
        </p:nvSpPr>
        <p:spPr bwMode="auto">
          <a:xfrm>
            <a:off x="7086600" y="2754628"/>
            <a:ext cx="533400" cy="276999"/>
          </a:xfrm>
          <a:prstGeom prst="rect">
            <a:avLst/>
          </a:prstGeom>
          <a:noFill/>
          <a:ln w="9525">
            <a:noFill/>
            <a:miter lim="800000"/>
            <a:headEnd/>
            <a:tailEnd/>
          </a:ln>
          <a:effectLst/>
        </p:spPr>
        <p:txBody>
          <a:bodyPr>
            <a:spAutoFit/>
          </a:bodyPr>
          <a:lstStyle/>
          <a:p>
            <a:pPr>
              <a:spcBef>
                <a:spcPct val="50000"/>
              </a:spcBef>
              <a:defRPr/>
            </a:pPr>
            <a:r>
              <a:rPr lang="en-US" sz="1200" i="0" dirty="0">
                <a:latin typeface="Trebuchet MS" pitchFamily="34" charset="0"/>
                <a:ea typeface="ＭＳ Ｐゴシック" pitchFamily="34" charset="-128"/>
              </a:rPr>
              <a:t>1.0</a:t>
            </a:r>
          </a:p>
        </p:txBody>
      </p:sp>
      <p:sp>
        <p:nvSpPr>
          <p:cNvPr id="94232" name="Text Box 24"/>
          <p:cNvSpPr txBox="1">
            <a:spLocks noChangeArrowheads="1"/>
          </p:cNvSpPr>
          <p:nvPr/>
        </p:nvSpPr>
        <p:spPr bwMode="auto">
          <a:xfrm>
            <a:off x="914404" y="3214696"/>
            <a:ext cx="1555846" cy="1277273"/>
          </a:xfrm>
          <a:prstGeom prst="rect">
            <a:avLst/>
          </a:prstGeom>
          <a:noFill/>
          <a:ln w="9525">
            <a:noFill/>
            <a:miter lim="800000"/>
            <a:headEnd/>
            <a:tailEnd/>
          </a:ln>
          <a:effectLst/>
        </p:spPr>
        <p:txBody>
          <a:bodyPr wrap="square">
            <a:spAutoFit/>
          </a:bodyPr>
          <a:lstStyle/>
          <a:p>
            <a:pPr>
              <a:spcBef>
                <a:spcPct val="50000"/>
              </a:spcBef>
              <a:defRPr/>
            </a:pPr>
            <a:r>
              <a:rPr lang="en-US" sz="1400" i="0" dirty="0">
                <a:latin typeface="Trebuchet MS" pitchFamily="34" charset="0"/>
                <a:ea typeface="ＭＳ Ｐゴシック" pitchFamily="34" charset="-128"/>
              </a:rPr>
              <a:t>Less Sensitive</a:t>
            </a:r>
          </a:p>
          <a:p>
            <a:pPr>
              <a:spcBef>
                <a:spcPct val="50000"/>
              </a:spcBef>
              <a:defRPr/>
            </a:pPr>
            <a:r>
              <a:rPr lang="en-US" sz="1400" i="0" dirty="0">
                <a:latin typeface="Trebuchet MS" pitchFamily="34" charset="0"/>
                <a:ea typeface="ＭＳ Ｐゴシック" pitchFamily="34" charset="-128"/>
              </a:rPr>
              <a:t>More</a:t>
            </a:r>
          </a:p>
          <a:p>
            <a:pPr>
              <a:spcBef>
                <a:spcPct val="50000"/>
              </a:spcBef>
              <a:defRPr/>
            </a:pPr>
            <a:r>
              <a:rPr lang="en-US" sz="1400" i="0" dirty="0">
                <a:latin typeface="Trebuchet MS" pitchFamily="34" charset="0"/>
                <a:ea typeface="ＭＳ Ｐゴシック" pitchFamily="34" charset="-128"/>
              </a:rPr>
              <a:t>Blur Image</a:t>
            </a:r>
          </a:p>
          <a:p>
            <a:pPr>
              <a:spcBef>
                <a:spcPct val="50000"/>
              </a:spcBef>
              <a:defRPr/>
            </a:pPr>
            <a:r>
              <a:rPr lang="en-US" sz="1400" i="0" dirty="0">
                <a:latin typeface="Trebuchet MS" pitchFamily="34" charset="0"/>
                <a:ea typeface="ＭＳ Ｐゴシック" pitchFamily="34" charset="-128"/>
              </a:rPr>
              <a:t>Less Defects</a:t>
            </a:r>
          </a:p>
        </p:txBody>
      </p:sp>
      <p:sp>
        <p:nvSpPr>
          <p:cNvPr id="94233" name="Text Box 25"/>
          <p:cNvSpPr txBox="1">
            <a:spLocks noChangeArrowheads="1"/>
          </p:cNvSpPr>
          <p:nvPr/>
        </p:nvSpPr>
        <p:spPr bwMode="auto">
          <a:xfrm>
            <a:off x="6705604" y="3157546"/>
            <a:ext cx="1555846" cy="1277273"/>
          </a:xfrm>
          <a:prstGeom prst="rect">
            <a:avLst/>
          </a:prstGeom>
          <a:noFill/>
          <a:ln w="9525">
            <a:noFill/>
            <a:miter lim="800000"/>
            <a:headEnd/>
            <a:tailEnd/>
          </a:ln>
          <a:effectLst/>
        </p:spPr>
        <p:txBody>
          <a:bodyPr wrap="square">
            <a:spAutoFit/>
          </a:bodyPr>
          <a:lstStyle/>
          <a:p>
            <a:pPr>
              <a:spcBef>
                <a:spcPct val="50000"/>
              </a:spcBef>
              <a:defRPr/>
            </a:pPr>
            <a:r>
              <a:rPr lang="en-US" sz="1400" i="0">
                <a:latin typeface="Trebuchet MS" pitchFamily="34" charset="0"/>
                <a:ea typeface="ＭＳ Ｐゴシック" pitchFamily="34" charset="-128"/>
              </a:rPr>
              <a:t>more Sensitive</a:t>
            </a:r>
          </a:p>
          <a:p>
            <a:pPr>
              <a:spcBef>
                <a:spcPct val="50000"/>
              </a:spcBef>
              <a:defRPr/>
            </a:pPr>
            <a:r>
              <a:rPr lang="en-US" sz="1400" i="0">
                <a:latin typeface="Trebuchet MS" pitchFamily="34" charset="0"/>
                <a:ea typeface="ＭＳ Ｐゴシック" pitchFamily="34" charset="-128"/>
              </a:rPr>
              <a:t>Less</a:t>
            </a:r>
          </a:p>
          <a:p>
            <a:pPr>
              <a:spcBef>
                <a:spcPct val="50000"/>
              </a:spcBef>
              <a:defRPr/>
            </a:pPr>
            <a:r>
              <a:rPr lang="en-US" sz="1400" i="0">
                <a:latin typeface="Trebuchet MS" pitchFamily="34" charset="0"/>
                <a:ea typeface="ＭＳ Ｐゴシック" pitchFamily="34" charset="-128"/>
              </a:rPr>
              <a:t>Blur Image</a:t>
            </a:r>
          </a:p>
          <a:p>
            <a:pPr>
              <a:spcBef>
                <a:spcPct val="50000"/>
              </a:spcBef>
              <a:defRPr/>
            </a:pPr>
            <a:r>
              <a:rPr lang="en-US" sz="1400" i="0">
                <a:latin typeface="Trebuchet MS" pitchFamily="34" charset="0"/>
                <a:ea typeface="ＭＳ Ｐゴシック" pitchFamily="34" charset="-128"/>
              </a:rPr>
              <a:t>More Defects</a:t>
            </a:r>
          </a:p>
        </p:txBody>
      </p:sp>
      <p:sp>
        <p:nvSpPr>
          <p:cNvPr id="13" name="Text Box 3"/>
          <p:cNvSpPr txBox="1">
            <a:spLocks noChangeArrowheads="1"/>
          </p:cNvSpPr>
          <p:nvPr/>
        </p:nvSpPr>
        <p:spPr bwMode="auto">
          <a:xfrm>
            <a:off x="0" y="0"/>
            <a:ext cx="5181600" cy="523220"/>
          </a:xfrm>
          <a:prstGeom prst="rect">
            <a:avLst/>
          </a:prstGeom>
          <a:noFill/>
          <a:ln w="9525">
            <a:noFill/>
            <a:miter lim="800000"/>
            <a:headEnd/>
            <a:tailEnd/>
          </a:ln>
          <a:effectLst/>
        </p:spPr>
        <p:txBody>
          <a:bodyPr>
            <a:spAutoFit/>
          </a:bodyPr>
          <a:lstStyle/>
          <a:p>
            <a:pPr>
              <a:spcBef>
                <a:spcPct val="50000"/>
              </a:spcBef>
              <a:defRPr/>
            </a:pPr>
            <a:r>
              <a:rPr lang="en-US" sz="2800" b="1" dirty="0">
                <a:latin typeface="Trebuchet MS" pitchFamily="34" charset="0"/>
                <a:ea typeface="ＭＳ Ｐゴシック" pitchFamily="34" charset="-128"/>
              </a:rPr>
              <a:t>Inspection Principle</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29"/>
          <p:cNvGraphicFramePr>
            <a:graphicFrameLocks noGrp="1" noChangeAspect="1"/>
          </p:cNvGraphicFramePr>
          <p:nvPr>
            <p:ph sz="half" idx="1"/>
          </p:nvPr>
        </p:nvGraphicFramePr>
        <p:xfrm>
          <a:off x="457200" y="2466477"/>
          <a:ext cx="4038600" cy="1797844"/>
        </p:xfrm>
        <a:graphic>
          <a:graphicData uri="http://schemas.openxmlformats.org/presentationml/2006/ole">
            <p:oleObj spid="_x0000_s89090" name="Chart" r:id="rId4" imgW="9534525" imgH="5657850" progId="Excel.Sheet.8">
              <p:embed/>
            </p:oleObj>
          </a:graphicData>
        </a:graphic>
      </p:graphicFrame>
      <p:graphicFrame>
        <p:nvGraphicFramePr>
          <p:cNvPr id="104517" name="Group 69"/>
          <p:cNvGraphicFramePr>
            <a:graphicFrameLocks noGrp="1"/>
          </p:cNvGraphicFramePr>
          <p:nvPr>
            <p:ph sz="quarter" idx="2"/>
          </p:nvPr>
        </p:nvGraphicFramePr>
        <p:xfrm>
          <a:off x="5715000" y="2125958"/>
          <a:ext cx="1524000" cy="1143000"/>
        </p:xfrm>
        <a:graphic>
          <a:graphicData uri="http://schemas.openxmlformats.org/drawingml/2006/table">
            <a:tbl>
              <a:tblPr/>
              <a:tblGrid>
                <a:gridCol w="304800"/>
                <a:gridCol w="304800"/>
                <a:gridCol w="304800"/>
                <a:gridCol w="304800"/>
                <a:gridCol w="304800"/>
              </a:tblGrid>
              <a:tr h="228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sz="900" b="0" i="0" u="none" strike="noStrike" cap="none" normalizeH="0" baseline="0" smtClean="0">
                          <a:ln>
                            <a:noFill/>
                          </a:ln>
                          <a:solidFill>
                            <a:schemeClr val="tx1"/>
                          </a:solidFill>
                          <a:effectLst/>
                          <a:latin typeface="Arial" charset="0"/>
                          <a:ea typeface="新細明體" charset="-120"/>
                        </a:rPr>
                        <a:t>1</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sz="900" b="0" i="0" u="none" strike="noStrike" cap="none" normalizeH="0" baseline="0" smtClean="0">
                          <a:ln>
                            <a:noFill/>
                          </a:ln>
                          <a:solidFill>
                            <a:schemeClr val="tx1"/>
                          </a:solidFill>
                          <a:effectLst/>
                          <a:latin typeface="Arial" charset="0"/>
                          <a:ea typeface="新細明體" charset="-120"/>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sz="900" b="0" i="0" u="none" strike="noStrike" cap="none" normalizeH="0" baseline="0" smtClean="0">
                          <a:ln>
                            <a:noFill/>
                          </a:ln>
                          <a:solidFill>
                            <a:schemeClr val="tx1"/>
                          </a:solidFill>
                          <a:effectLst/>
                          <a:latin typeface="Arial" charset="0"/>
                          <a:ea typeface="新細明體" charset="-120"/>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sz="900" b="0" i="0" u="none" strike="noStrike" cap="none" normalizeH="0" baseline="0" smtClean="0">
                          <a:ln>
                            <a:noFill/>
                          </a:ln>
                          <a:solidFill>
                            <a:schemeClr val="tx1"/>
                          </a:solidFill>
                          <a:effectLst/>
                          <a:latin typeface="Arial" charset="0"/>
                          <a:ea typeface="新細明體" charset="-120"/>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sz="900" b="0" i="0" u="none" strike="noStrike" cap="none" normalizeH="0" baseline="0" smtClean="0">
                          <a:ln>
                            <a:noFill/>
                          </a:ln>
                          <a:solidFill>
                            <a:schemeClr val="tx1"/>
                          </a:solidFill>
                          <a:effectLst/>
                          <a:latin typeface="Arial" charset="0"/>
                          <a:ea typeface="新細明體" charset="-120"/>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28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sz="900" b="0" i="0" u="none" strike="noStrike" cap="none" normalizeH="0" baseline="0" smtClean="0">
                          <a:ln>
                            <a:noFill/>
                          </a:ln>
                          <a:solidFill>
                            <a:schemeClr val="tx1"/>
                          </a:solidFill>
                          <a:effectLst/>
                          <a:latin typeface="Arial" charset="0"/>
                          <a:ea typeface="新細明體" charset="-120"/>
                        </a:rPr>
                        <a:t>1</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sz="900" b="0" i="0" u="none" strike="noStrike" cap="none" normalizeH="0" baseline="0" smtClean="0">
                          <a:ln>
                            <a:noFill/>
                          </a:ln>
                          <a:solidFill>
                            <a:schemeClr val="tx1"/>
                          </a:solidFill>
                          <a:effectLst/>
                          <a:latin typeface="Arial" charset="0"/>
                          <a:ea typeface="新細明體" charset="-120"/>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sz="900" b="0" i="0" u="none" strike="noStrike" cap="none" normalizeH="0" baseline="0" smtClean="0">
                          <a:ln>
                            <a:noFill/>
                          </a:ln>
                          <a:solidFill>
                            <a:schemeClr val="tx1"/>
                          </a:solidFill>
                          <a:effectLst/>
                          <a:latin typeface="Arial" charset="0"/>
                          <a:ea typeface="新細明體" charset="-120"/>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sz="900" b="0" i="0" u="none" strike="noStrike" cap="none" normalizeH="0" baseline="0" smtClean="0">
                          <a:ln>
                            <a:noFill/>
                          </a:ln>
                          <a:solidFill>
                            <a:schemeClr val="tx1"/>
                          </a:solidFill>
                          <a:effectLst/>
                          <a:latin typeface="Arial" charset="0"/>
                          <a:ea typeface="新細明體" charset="-120"/>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sz="900" b="0" i="0" u="none" strike="noStrike" cap="none" normalizeH="0" baseline="0" smtClean="0">
                          <a:ln>
                            <a:noFill/>
                          </a:ln>
                          <a:solidFill>
                            <a:schemeClr val="tx1"/>
                          </a:solidFill>
                          <a:effectLst/>
                          <a:latin typeface="Arial" charset="0"/>
                          <a:ea typeface="新細明體" charset="-120"/>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28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sz="900" b="0" i="0" u="none" strike="noStrike" cap="none" normalizeH="0" baseline="0" smtClean="0">
                          <a:ln>
                            <a:noFill/>
                          </a:ln>
                          <a:solidFill>
                            <a:schemeClr val="tx1"/>
                          </a:solidFill>
                          <a:effectLst/>
                          <a:latin typeface="Arial" charset="0"/>
                          <a:ea typeface="新細明體" charset="-120"/>
                        </a:rPr>
                        <a:t>1</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sz="900" b="0" i="0" u="none" strike="noStrike" cap="none" normalizeH="0" baseline="0" smtClean="0">
                          <a:ln>
                            <a:noFill/>
                          </a:ln>
                          <a:solidFill>
                            <a:schemeClr val="tx1"/>
                          </a:solidFill>
                          <a:effectLst/>
                          <a:latin typeface="Arial" charset="0"/>
                          <a:ea typeface="新細明體" charset="-120"/>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sz="900" b="0" i="0" u="none" strike="noStrike" cap="none" normalizeH="0" baseline="0" smtClean="0">
                          <a:ln>
                            <a:noFill/>
                          </a:ln>
                          <a:solidFill>
                            <a:schemeClr val="tx1"/>
                          </a:solidFill>
                          <a:effectLst/>
                          <a:latin typeface="Arial" charset="0"/>
                          <a:ea typeface="新細明體" charset="-120"/>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sz="900" b="0" i="0" u="none" strike="noStrike" cap="none" normalizeH="0" baseline="0" smtClean="0">
                          <a:ln>
                            <a:noFill/>
                          </a:ln>
                          <a:solidFill>
                            <a:schemeClr val="tx1"/>
                          </a:solidFill>
                          <a:effectLst/>
                          <a:latin typeface="Arial" charset="0"/>
                          <a:ea typeface="新細明體" charset="-120"/>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sz="900" b="0" i="0" u="none" strike="noStrike" cap="none" normalizeH="0" baseline="0" smtClean="0">
                          <a:ln>
                            <a:noFill/>
                          </a:ln>
                          <a:solidFill>
                            <a:schemeClr val="tx1"/>
                          </a:solidFill>
                          <a:effectLst/>
                          <a:latin typeface="Arial" charset="0"/>
                          <a:ea typeface="新細明體" charset="-120"/>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28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sz="900" b="0" i="0" u="none" strike="noStrike" cap="none" normalizeH="0" baseline="0" smtClean="0">
                          <a:ln>
                            <a:noFill/>
                          </a:ln>
                          <a:solidFill>
                            <a:schemeClr val="tx1"/>
                          </a:solidFill>
                          <a:effectLst/>
                          <a:latin typeface="Arial" charset="0"/>
                          <a:ea typeface="新細明體" charset="-120"/>
                        </a:rPr>
                        <a:t>1</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sz="900" b="0" i="0" u="none" strike="noStrike" cap="none" normalizeH="0" baseline="0" smtClean="0">
                          <a:ln>
                            <a:noFill/>
                          </a:ln>
                          <a:solidFill>
                            <a:schemeClr val="tx1"/>
                          </a:solidFill>
                          <a:effectLst/>
                          <a:latin typeface="Arial" charset="0"/>
                          <a:ea typeface="新細明體" charset="-120"/>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sz="900" b="0" i="0" u="none" strike="noStrike" cap="none" normalizeH="0" baseline="0" smtClean="0">
                          <a:ln>
                            <a:noFill/>
                          </a:ln>
                          <a:solidFill>
                            <a:schemeClr val="tx1"/>
                          </a:solidFill>
                          <a:effectLst/>
                          <a:latin typeface="Arial" charset="0"/>
                          <a:ea typeface="新細明體" charset="-120"/>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sz="900" b="0" i="0" u="none" strike="noStrike" cap="none" normalizeH="0" baseline="0" smtClean="0">
                          <a:ln>
                            <a:noFill/>
                          </a:ln>
                          <a:solidFill>
                            <a:schemeClr val="tx1"/>
                          </a:solidFill>
                          <a:effectLst/>
                          <a:latin typeface="Arial" charset="0"/>
                          <a:ea typeface="新細明體" charset="-120"/>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sz="900" b="0" i="0" u="none" strike="noStrike" cap="none" normalizeH="0" baseline="0" smtClean="0">
                          <a:ln>
                            <a:noFill/>
                          </a:ln>
                          <a:solidFill>
                            <a:schemeClr val="tx1"/>
                          </a:solidFill>
                          <a:effectLst/>
                          <a:latin typeface="Arial" charset="0"/>
                          <a:ea typeface="新細明體" charset="-120"/>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28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sz="900" b="0" i="0" u="none" strike="noStrike" cap="none" normalizeH="0" baseline="0" smtClean="0">
                          <a:ln>
                            <a:noFill/>
                          </a:ln>
                          <a:solidFill>
                            <a:schemeClr val="tx1"/>
                          </a:solidFill>
                          <a:effectLst/>
                          <a:latin typeface="Arial" charset="0"/>
                          <a:ea typeface="新細明體" charset="-120"/>
                        </a:rPr>
                        <a:t>1</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sz="900" b="0" i="0" u="none" strike="noStrike" cap="none" normalizeH="0" baseline="0" smtClean="0">
                          <a:ln>
                            <a:noFill/>
                          </a:ln>
                          <a:solidFill>
                            <a:schemeClr val="tx1"/>
                          </a:solidFill>
                          <a:effectLst/>
                          <a:latin typeface="Arial" charset="0"/>
                          <a:ea typeface="新細明體" charset="-120"/>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sz="900" b="0" i="0" u="none" strike="noStrike" cap="none" normalizeH="0" baseline="0" smtClean="0">
                          <a:ln>
                            <a:noFill/>
                          </a:ln>
                          <a:solidFill>
                            <a:schemeClr val="tx1"/>
                          </a:solidFill>
                          <a:effectLst/>
                          <a:latin typeface="Arial" charset="0"/>
                          <a:ea typeface="新細明體" charset="-120"/>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sz="900" b="0" i="0" u="none" strike="noStrike" cap="none" normalizeH="0" baseline="0" smtClean="0">
                          <a:ln>
                            <a:noFill/>
                          </a:ln>
                          <a:solidFill>
                            <a:schemeClr val="tx1"/>
                          </a:solidFill>
                          <a:effectLst/>
                          <a:latin typeface="Arial" charset="0"/>
                          <a:ea typeface="新細明體" charset="-120"/>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sz="900" b="0" i="0" u="none" strike="noStrike" cap="none" normalizeH="0" baseline="0" smtClean="0">
                          <a:ln>
                            <a:noFill/>
                          </a:ln>
                          <a:solidFill>
                            <a:schemeClr val="tx1"/>
                          </a:solidFill>
                          <a:effectLst/>
                          <a:latin typeface="Arial" charset="0"/>
                          <a:ea typeface="新細明體" charset="-120"/>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4453" name="Text Box 5"/>
          <p:cNvSpPr txBox="1">
            <a:spLocks noChangeArrowheads="1"/>
          </p:cNvSpPr>
          <p:nvPr/>
        </p:nvSpPr>
        <p:spPr bwMode="auto">
          <a:xfrm>
            <a:off x="457200" y="739591"/>
            <a:ext cx="5029200" cy="400110"/>
          </a:xfrm>
          <a:prstGeom prst="rect">
            <a:avLst/>
          </a:prstGeom>
          <a:noFill/>
          <a:ln w="9525">
            <a:noFill/>
            <a:miter lim="800000"/>
            <a:headEnd/>
            <a:tailEnd/>
          </a:ln>
          <a:effectLst/>
        </p:spPr>
        <p:txBody>
          <a:bodyPr>
            <a:spAutoFit/>
          </a:bodyPr>
          <a:lstStyle/>
          <a:p>
            <a:pPr algn="l">
              <a:spcBef>
                <a:spcPct val="50000"/>
              </a:spcBef>
              <a:defRPr/>
            </a:pPr>
            <a:r>
              <a:rPr lang="en-US" sz="2000" i="0" dirty="0">
                <a:latin typeface="Trebuchet MS" pitchFamily="34" charset="0"/>
                <a:ea typeface="ＭＳ Ｐゴシック" pitchFamily="34" charset="-128"/>
              </a:rPr>
              <a:t>3. Sensitivity</a:t>
            </a:r>
          </a:p>
        </p:txBody>
      </p:sp>
      <p:sp>
        <p:nvSpPr>
          <p:cNvPr id="104454" name="Text Box 6"/>
          <p:cNvSpPr txBox="1">
            <a:spLocks noChangeArrowheads="1"/>
          </p:cNvSpPr>
          <p:nvPr/>
        </p:nvSpPr>
        <p:spPr bwMode="auto">
          <a:xfrm>
            <a:off x="533400" y="1101574"/>
            <a:ext cx="7543800" cy="738664"/>
          </a:xfrm>
          <a:prstGeom prst="rect">
            <a:avLst/>
          </a:prstGeom>
          <a:noFill/>
          <a:ln w="9525">
            <a:noFill/>
            <a:miter lim="800000"/>
            <a:headEnd/>
            <a:tailEnd/>
          </a:ln>
          <a:effectLst/>
        </p:spPr>
        <p:txBody>
          <a:bodyPr>
            <a:spAutoFit/>
          </a:bodyPr>
          <a:lstStyle/>
          <a:p>
            <a:pPr marL="342900" indent="-342900" algn="l">
              <a:spcBef>
                <a:spcPct val="50000"/>
              </a:spcBef>
              <a:defRPr/>
            </a:pPr>
            <a:r>
              <a:rPr lang="en-US" i="0" dirty="0">
                <a:latin typeface="Trebuchet MS" pitchFamily="34" charset="0"/>
                <a:ea typeface="ＭＳ Ｐゴシック" pitchFamily="34" charset="-128"/>
              </a:rPr>
              <a:t>3. 2 How to implement sensitivity</a:t>
            </a:r>
          </a:p>
          <a:p>
            <a:pPr marL="342900" indent="-342900" algn="l">
              <a:spcBef>
                <a:spcPct val="50000"/>
              </a:spcBef>
              <a:defRPr/>
            </a:pPr>
            <a:r>
              <a:rPr lang="en-US" sz="1400" b="0" i="0" dirty="0">
                <a:latin typeface="Trebuchet MS" pitchFamily="34" charset="0"/>
                <a:ea typeface="ＭＳ Ｐゴシック" pitchFamily="34" charset="-128"/>
              </a:rPr>
              <a:t>	</a:t>
            </a:r>
            <a:r>
              <a:rPr lang="en-US" sz="1600" b="0" i="0" dirty="0">
                <a:latin typeface="Trebuchet MS" pitchFamily="34" charset="0"/>
                <a:ea typeface="ＭＳ Ｐゴシック" pitchFamily="34" charset="-128"/>
              </a:rPr>
              <a:t>In eScan310/eScan380, we use 5X5 filter kernel to implement Sensitivity.</a:t>
            </a:r>
          </a:p>
        </p:txBody>
      </p:sp>
      <p:graphicFrame>
        <p:nvGraphicFramePr>
          <p:cNvPr id="104558" name="Group 110"/>
          <p:cNvGraphicFramePr>
            <a:graphicFrameLocks noGrp="1"/>
          </p:cNvGraphicFramePr>
          <p:nvPr>
            <p:ph sz="quarter" idx="3"/>
          </p:nvPr>
        </p:nvGraphicFramePr>
        <p:xfrm>
          <a:off x="5715000" y="3440408"/>
          <a:ext cx="1524000" cy="1143000"/>
        </p:xfrm>
        <a:graphic>
          <a:graphicData uri="http://schemas.openxmlformats.org/drawingml/2006/table">
            <a:tbl>
              <a:tblPr/>
              <a:tblGrid>
                <a:gridCol w="304800"/>
                <a:gridCol w="304800"/>
                <a:gridCol w="304800"/>
                <a:gridCol w="304800"/>
                <a:gridCol w="304800"/>
              </a:tblGrid>
              <a:tr h="228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900" b="0" i="0" u="none" strike="noStrike" cap="none" normalizeH="0" baseline="0" smtClean="0">
                          <a:ln>
                            <a:noFill/>
                          </a:ln>
                          <a:solidFill>
                            <a:schemeClr val="tx1"/>
                          </a:solidFill>
                          <a:effectLst/>
                          <a:latin typeface="Arial" pitchFamily="34" charset="0"/>
                          <a:ea typeface="新細明體" pitchFamily="18" charset="-120"/>
                        </a:rPr>
                        <a:t>1</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900" b="0" i="0" u="none" strike="noStrike" cap="none" normalizeH="0" baseline="0" smtClean="0">
                          <a:ln>
                            <a:noFill/>
                          </a:ln>
                          <a:solidFill>
                            <a:schemeClr val="tx1"/>
                          </a:solidFill>
                          <a:effectLst/>
                          <a:latin typeface="Arial" pitchFamily="34" charset="0"/>
                          <a:ea typeface="新細明體" pitchFamily="18" charset="-120"/>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900" b="0" i="0" u="none" strike="noStrike" cap="none" normalizeH="0" baseline="0" smtClean="0">
                          <a:ln>
                            <a:noFill/>
                          </a:ln>
                          <a:solidFill>
                            <a:schemeClr val="tx1"/>
                          </a:solidFill>
                          <a:effectLst/>
                          <a:latin typeface="Arial" pitchFamily="34" charset="0"/>
                          <a:ea typeface="新細明體" pitchFamily="18" charset="-120"/>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900" b="0" i="0" u="none" strike="noStrike" cap="none" normalizeH="0" baseline="0" smtClean="0">
                          <a:ln>
                            <a:noFill/>
                          </a:ln>
                          <a:solidFill>
                            <a:schemeClr val="tx1"/>
                          </a:solidFill>
                          <a:effectLst/>
                          <a:latin typeface="Arial" pitchFamily="34" charset="0"/>
                          <a:ea typeface="新細明體" pitchFamily="18" charset="-120"/>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900" b="0" i="0" u="none" strike="noStrike" cap="none" normalizeH="0" baseline="0" smtClean="0">
                          <a:ln>
                            <a:noFill/>
                          </a:ln>
                          <a:solidFill>
                            <a:schemeClr val="tx1"/>
                          </a:solidFill>
                          <a:effectLst/>
                          <a:latin typeface="Arial" pitchFamily="34" charset="0"/>
                          <a:ea typeface="新細明體" pitchFamily="18" charset="-120"/>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28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900" b="0" i="0" u="none" strike="noStrike" cap="none" normalizeH="0" baseline="0" smtClean="0">
                          <a:ln>
                            <a:noFill/>
                          </a:ln>
                          <a:solidFill>
                            <a:schemeClr val="tx1"/>
                          </a:solidFill>
                          <a:effectLst/>
                          <a:latin typeface="Arial" pitchFamily="34" charset="0"/>
                          <a:ea typeface="新細明體" pitchFamily="18" charset="-120"/>
                        </a:rPr>
                        <a:t>1</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900" b="0" i="0" u="none" strike="noStrike" cap="none" normalizeH="0" baseline="0" smtClean="0">
                          <a:ln>
                            <a:noFill/>
                          </a:ln>
                          <a:solidFill>
                            <a:schemeClr val="tx1"/>
                          </a:solidFill>
                          <a:effectLst/>
                          <a:latin typeface="Arial" pitchFamily="34" charset="0"/>
                          <a:ea typeface="新細明體" pitchFamily="18" charset="-120"/>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900" b="0" i="0" u="none" strike="noStrike" cap="none" normalizeH="0" baseline="0" smtClean="0">
                          <a:ln>
                            <a:noFill/>
                          </a:ln>
                          <a:solidFill>
                            <a:schemeClr val="tx1"/>
                          </a:solidFill>
                          <a:effectLst/>
                          <a:latin typeface="Arial" pitchFamily="34" charset="0"/>
                          <a:ea typeface="新細明體" pitchFamily="18" charset="-120"/>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900" b="0" i="0" u="none" strike="noStrike" cap="none" normalizeH="0" baseline="0" smtClean="0">
                          <a:ln>
                            <a:noFill/>
                          </a:ln>
                          <a:solidFill>
                            <a:schemeClr val="tx1"/>
                          </a:solidFill>
                          <a:effectLst/>
                          <a:latin typeface="Arial" pitchFamily="34" charset="0"/>
                          <a:ea typeface="新細明體" pitchFamily="18" charset="-120"/>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900" b="0" i="0" u="none" strike="noStrike" cap="none" normalizeH="0" baseline="0" smtClean="0">
                          <a:ln>
                            <a:noFill/>
                          </a:ln>
                          <a:solidFill>
                            <a:schemeClr val="tx1"/>
                          </a:solidFill>
                          <a:effectLst/>
                          <a:latin typeface="Arial" pitchFamily="34" charset="0"/>
                          <a:ea typeface="新細明體" pitchFamily="18" charset="-120"/>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28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900" b="0" i="0" u="none" strike="noStrike" cap="none" normalizeH="0" baseline="0" smtClean="0">
                          <a:ln>
                            <a:noFill/>
                          </a:ln>
                          <a:solidFill>
                            <a:schemeClr val="tx1"/>
                          </a:solidFill>
                          <a:effectLst/>
                          <a:latin typeface="Arial" pitchFamily="34" charset="0"/>
                          <a:ea typeface="新細明體" pitchFamily="18" charset="-120"/>
                        </a:rPr>
                        <a:t>1</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900" b="0" i="0" u="none" strike="noStrike" cap="none" normalizeH="0" baseline="0" smtClean="0">
                          <a:ln>
                            <a:noFill/>
                          </a:ln>
                          <a:solidFill>
                            <a:schemeClr val="tx1"/>
                          </a:solidFill>
                          <a:effectLst/>
                          <a:latin typeface="Arial" pitchFamily="34" charset="0"/>
                          <a:ea typeface="新細明體" pitchFamily="18" charset="-120"/>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900" b="0" i="0" u="none" strike="noStrike" cap="none" normalizeH="0" baseline="0" smtClean="0">
                          <a:ln>
                            <a:noFill/>
                          </a:ln>
                          <a:solidFill>
                            <a:schemeClr val="tx1"/>
                          </a:solidFill>
                          <a:effectLst/>
                          <a:latin typeface="Arial" pitchFamily="34" charset="0"/>
                          <a:ea typeface="新細明體" pitchFamily="18" charset="-120"/>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900" b="0" i="0" u="none" strike="noStrike" cap="none" normalizeH="0" baseline="0" smtClean="0">
                          <a:ln>
                            <a:noFill/>
                          </a:ln>
                          <a:solidFill>
                            <a:schemeClr val="tx1"/>
                          </a:solidFill>
                          <a:effectLst/>
                          <a:latin typeface="Arial" pitchFamily="34" charset="0"/>
                          <a:ea typeface="新細明體" pitchFamily="18" charset="-120"/>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900" b="0" i="0" u="none" strike="noStrike" cap="none" normalizeH="0" baseline="0" smtClean="0">
                          <a:ln>
                            <a:noFill/>
                          </a:ln>
                          <a:solidFill>
                            <a:schemeClr val="tx1"/>
                          </a:solidFill>
                          <a:effectLst/>
                          <a:latin typeface="Arial" pitchFamily="34" charset="0"/>
                          <a:ea typeface="新細明體" pitchFamily="18" charset="-120"/>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28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900" b="0" i="0" u="none" strike="noStrike" cap="none" normalizeH="0" baseline="0" smtClean="0">
                          <a:ln>
                            <a:noFill/>
                          </a:ln>
                          <a:solidFill>
                            <a:schemeClr val="tx1"/>
                          </a:solidFill>
                          <a:effectLst/>
                          <a:latin typeface="Arial" pitchFamily="34" charset="0"/>
                          <a:ea typeface="新細明體" pitchFamily="18" charset="-120"/>
                        </a:rPr>
                        <a:t>1</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900" b="0" i="0" u="none" strike="noStrike" cap="none" normalizeH="0" baseline="0" smtClean="0">
                          <a:ln>
                            <a:noFill/>
                          </a:ln>
                          <a:solidFill>
                            <a:schemeClr val="tx1"/>
                          </a:solidFill>
                          <a:effectLst/>
                          <a:latin typeface="Arial" pitchFamily="34" charset="0"/>
                          <a:ea typeface="新細明體" pitchFamily="18" charset="-120"/>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900" b="0" i="0" u="none" strike="noStrike" cap="none" normalizeH="0" baseline="0" smtClean="0">
                          <a:ln>
                            <a:noFill/>
                          </a:ln>
                          <a:solidFill>
                            <a:schemeClr val="tx1"/>
                          </a:solidFill>
                          <a:effectLst/>
                          <a:latin typeface="Arial" pitchFamily="34" charset="0"/>
                          <a:ea typeface="新細明體" pitchFamily="18" charset="-120"/>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900" b="0" i="0" u="none" strike="noStrike" cap="none" normalizeH="0" baseline="0" smtClean="0">
                          <a:ln>
                            <a:noFill/>
                          </a:ln>
                          <a:solidFill>
                            <a:schemeClr val="tx1"/>
                          </a:solidFill>
                          <a:effectLst/>
                          <a:latin typeface="Arial" pitchFamily="34" charset="0"/>
                          <a:ea typeface="新細明體" pitchFamily="18" charset="-120"/>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900" b="0" i="0" u="none" strike="noStrike" cap="none" normalizeH="0" baseline="0" smtClean="0">
                          <a:ln>
                            <a:noFill/>
                          </a:ln>
                          <a:solidFill>
                            <a:schemeClr val="tx1"/>
                          </a:solidFill>
                          <a:effectLst/>
                          <a:latin typeface="Arial" pitchFamily="34" charset="0"/>
                          <a:ea typeface="新細明體" pitchFamily="18" charset="-120"/>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28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900" b="0" i="0" u="none" strike="noStrike" cap="none" normalizeH="0" baseline="0" smtClean="0">
                          <a:ln>
                            <a:noFill/>
                          </a:ln>
                          <a:solidFill>
                            <a:schemeClr val="tx1"/>
                          </a:solidFill>
                          <a:effectLst/>
                          <a:latin typeface="Arial" pitchFamily="34" charset="0"/>
                          <a:ea typeface="新細明體" pitchFamily="18" charset="-120"/>
                        </a:rPr>
                        <a:t>1</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900" b="0" i="0" u="none" strike="noStrike" cap="none" normalizeH="0" baseline="0" smtClean="0">
                          <a:ln>
                            <a:noFill/>
                          </a:ln>
                          <a:solidFill>
                            <a:schemeClr val="tx1"/>
                          </a:solidFill>
                          <a:effectLst/>
                          <a:latin typeface="Arial" pitchFamily="34" charset="0"/>
                          <a:ea typeface="新細明體" pitchFamily="18" charset="-120"/>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900" b="0" i="0" u="none" strike="noStrike" cap="none" normalizeH="0" baseline="0" smtClean="0">
                          <a:ln>
                            <a:noFill/>
                          </a:ln>
                          <a:solidFill>
                            <a:schemeClr val="tx1"/>
                          </a:solidFill>
                          <a:effectLst/>
                          <a:latin typeface="Arial" pitchFamily="34" charset="0"/>
                          <a:ea typeface="新細明體" pitchFamily="18" charset="-120"/>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900" b="0" i="0" u="none" strike="noStrike" cap="none" normalizeH="0" baseline="0" smtClean="0">
                          <a:ln>
                            <a:noFill/>
                          </a:ln>
                          <a:solidFill>
                            <a:schemeClr val="tx1"/>
                          </a:solidFill>
                          <a:effectLst/>
                          <a:latin typeface="Arial" pitchFamily="34" charset="0"/>
                          <a:ea typeface="新細明體" pitchFamily="18" charset="-120"/>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900" b="0" i="0" u="none" strike="noStrike" cap="none" normalizeH="0" baseline="0" smtClean="0">
                          <a:ln>
                            <a:noFill/>
                          </a:ln>
                          <a:solidFill>
                            <a:schemeClr val="tx1"/>
                          </a:solidFill>
                          <a:effectLst/>
                          <a:latin typeface="Arial" pitchFamily="34" charset="0"/>
                          <a:ea typeface="新細明體" pitchFamily="18" charset="-120"/>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1" name="Text Box 3"/>
          <p:cNvSpPr txBox="1">
            <a:spLocks noChangeArrowheads="1"/>
          </p:cNvSpPr>
          <p:nvPr/>
        </p:nvSpPr>
        <p:spPr bwMode="auto">
          <a:xfrm>
            <a:off x="0" y="0"/>
            <a:ext cx="5181600" cy="523220"/>
          </a:xfrm>
          <a:prstGeom prst="rect">
            <a:avLst/>
          </a:prstGeom>
          <a:noFill/>
          <a:ln w="9525">
            <a:noFill/>
            <a:miter lim="800000"/>
            <a:headEnd/>
            <a:tailEnd/>
          </a:ln>
          <a:effectLst/>
        </p:spPr>
        <p:txBody>
          <a:bodyPr>
            <a:spAutoFit/>
          </a:bodyPr>
          <a:lstStyle/>
          <a:p>
            <a:pPr>
              <a:spcBef>
                <a:spcPct val="50000"/>
              </a:spcBef>
              <a:defRPr/>
            </a:pPr>
            <a:r>
              <a:rPr lang="en-US" sz="2800" b="1" dirty="0">
                <a:latin typeface="Trebuchet MS" pitchFamily="34" charset="0"/>
                <a:ea typeface="ＭＳ Ｐゴシック" pitchFamily="34" charset="-128"/>
              </a:rPr>
              <a:t>Inspection Principle</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27"/>
          <p:cNvGraphicFramePr>
            <a:graphicFrameLocks noGrp="1" noChangeAspect="1"/>
          </p:cNvGraphicFramePr>
          <p:nvPr>
            <p:ph sz="half" idx="1"/>
          </p:nvPr>
        </p:nvGraphicFramePr>
        <p:xfrm>
          <a:off x="6019800" y="1531607"/>
          <a:ext cx="2971800" cy="2228850"/>
        </p:xfrm>
        <a:graphic>
          <a:graphicData uri="http://schemas.openxmlformats.org/presentationml/2006/ole">
            <p:oleObj spid="_x0000_s90114" name="PhotoImpact" r:id="rId4" imgW="4876190" imgH="4876190" progId="">
              <p:embed/>
            </p:oleObj>
          </a:graphicData>
        </a:graphic>
      </p:graphicFrame>
      <p:graphicFrame>
        <p:nvGraphicFramePr>
          <p:cNvPr id="105507" name="Object 35"/>
          <p:cNvGraphicFramePr>
            <a:graphicFrameLocks noGrp="1" noChangeAspect="1"/>
          </p:cNvGraphicFramePr>
          <p:nvPr>
            <p:ph sz="quarter" idx="2"/>
          </p:nvPr>
        </p:nvGraphicFramePr>
        <p:xfrm>
          <a:off x="3048000" y="1531607"/>
          <a:ext cx="2971800" cy="2228850"/>
        </p:xfrm>
        <a:graphic>
          <a:graphicData uri="http://schemas.openxmlformats.org/presentationml/2006/ole">
            <p:oleObj spid="_x0000_s90115" name="PhotoImpact" r:id="rId5" imgW="4876190" imgH="4876190" progId="">
              <p:embed/>
            </p:oleObj>
          </a:graphicData>
        </a:graphic>
      </p:graphicFrame>
      <p:graphicFrame>
        <p:nvGraphicFramePr>
          <p:cNvPr id="7172" name="Rectangle 4"/>
          <p:cNvGraphicFramePr>
            <a:graphicFrameLocks/>
          </p:cNvGraphicFramePr>
          <p:nvPr/>
        </p:nvGraphicFramePr>
        <p:xfrm>
          <a:off x="4648200" y="1257300"/>
          <a:ext cx="6096000" cy="3048000"/>
        </p:xfrm>
        <a:graphic>
          <a:graphicData uri="http://schemas.openxmlformats.org/presentationml/2006/ole">
            <p:oleObj spid="_x0000_s90116" name="Equation" r:id="rId6" imgW="0" imgH="0" progId="Equation.3">
              <p:embed/>
            </p:oleObj>
          </a:graphicData>
        </a:graphic>
      </p:graphicFrame>
      <p:sp>
        <p:nvSpPr>
          <p:cNvPr id="105477" name="Text Box 5"/>
          <p:cNvSpPr txBox="1">
            <a:spLocks noChangeArrowheads="1"/>
          </p:cNvSpPr>
          <p:nvPr/>
        </p:nvSpPr>
        <p:spPr bwMode="auto">
          <a:xfrm>
            <a:off x="457200" y="651531"/>
            <a:ext cx="5029200" cy="400110"/>
          </a:xfrm>
          <a:prstGeom prst="rect">
            <a:avLst/>
          </a:prstGeom>
          <a:noFill/>
          <a:ln w="9525">
            <a:noFill/>
            <a:miter lim="800000"/>
            <a:headEnd/>
            <a:tailEnd/>
          </a:ln>
          <a:effectLst/>
        </p:spPr>
        <p:txBody>
          <a:bodyPr>
            <a:spAutoFit/>
          </a:bodyPr>
          <a:lstStyle/>
          <a:p>
            <a:pPr algn="l">
              <a:spcBef>
                <a:spcPct val="50000"/>
              </a:spcBef>
              <a:defRPr/>
            </a:pPr>
            <a:r>
              <a:rPr lang="en-US" sz="2000" i="0" dirty="0">
                <a:latin typeface="Trebuchet MS" pitchFamily="34" charset="0"/>
                <a:ea typeface="ＭＳ Ｐゴシック" pitchFamily="34" charset="-128"/>
              </a:rPr>
              <a:t>3. Sensitivity</a:t>
            </a:r>
          </a:p>
        </p:txBody>
      </p:sp>
      <p:sp>
        <p:nvSpPr>
          <p:cNvPr id="105478" name="Text Box 6"/>
          <p:cNvSpPr txBox="1">
            <a:spLocks noChangeArrowheads="1"/>
          </p:cNvSpPr>
          <p:nvPr/>
        </p:nvSpPr>
        <p:spPr bwMode="auto">
          <a:xfrm>
            <a:off x="533400" y="1054458"/>
            <a:ext cx="7543800" cy="400110"/>
          </a:xfrm>
          <a:prstGeom prst="rect">
            <a:avLst/>
          </a:prstGeom>
          <a:noFill/>
          <a:ln w="9525">
            <a:noFill/>
            <a:miter lim="800000"/>
            <a:headEnd/>
            <a:tailEnd/>
          </a:ln>
          <a:effectLst/>
        </p:spPr>
        <p:txBody>
          <a:bodyPr>
            <a:spAutoFit/>
          </a:bodyPr>
          <a:lstStyle/>
          <a:p>
            <a:pPr marL="342900" indent="-342900" algn="l">
              <a:spcBef>
                <a:spcPct val="50000"/>
              </a:spcBef>
              <a:defRPr/>
            </a:pPr>
            <a:r>
              <a:rPr lang="en-US" sz="2000" i="0" dirty="0">
                <a:latin typeface="Trebuchet MS" pitchFamily="34" charset="0"/>
                <a:ea typeface="ＭＳ Ｐゴシック" pitchFamily="34" charset="-128"/>
              </a:rPr>
              <a:t>3. 3 Image effect for different sensitivity</a:t>
            </a:r>
          </a:p>
        </p:txBody>
      </p:sp>
      <p:graphicFrame>
        <p:nvGraphicFramePr>
          <p:cNvPr id="105509" name="Object 37"/>
          <p:cNvGraphicFramePr>
            <a:graphicFrameLocks noGrp="1" noChangeAspect="1"/>
          </p:cNvGraphicFramePr>
          <p:nvPr>
            <p:ph sz="quarter" idx="3"/>
          </p:nvPr>
        </p:nvGraphicFramePr>
        <p:xfrm>
          <a:off x="76200" y="1531607"/>
          <a:ext cx="2971800" cy="2228850"/>
        </p:xfrm>
        <a:graphic>
          <a:graphicData uri="http://schemas.openxmlformats.org/presentationml/2006/ole">
            <p:oleObj spid="_x0000_s90117" name="PhotoImpact" r:id="rId7" imgW="4876190" imgH="4876190" progId="">
              <p:embed/>
            </p:oleObj>
          </a:graphicData>
        </a:graphic>
      </p:graphicFrame>
      <p:sp>
        <p:nvSpPr>
          <p:cNvPr id="105511" name="Text Box 39"/>
          <p:cNvSpPr txBox="1">
            <a:spLocks noChangeArrowheads="1"/>
          </p:cNvSpPr>
          <p:nvPr/>
        </p:nvSpPr>
        <p:spPr bwMode="auto">
          <a:xfrm>
            <a:off x="7010400" y="4113951"/>
            <a:ext cx="609600" cy="307777"/>
          </a:xfrm>
          <a:prstGeom prst="rect">
            <a:avLst/>
          </a:prstGeom>
          <a:noFill/>
          <a:ln w="9525">
            <a:noFill/>
            <a:miter lim="800000"/>
            <a:headEnd/>
            <a:tailEnd/>
          </a:ln>
          <a:effectLst/>
        </p:spPr>
        <p:txBody>
          <a:bodyPr>
            <a:spAutoFit/>
          </a:bodyPr>
          <a:lstStyle/>
          <a:p>
            <a:pPr algn="ctr">
              <a:spcBef>
                <a:spcPct val="50000"/>
              </a:spcBef>
              <a:defRPr/>
            </a:pPr>
            <a:r>
              <a:rPr lang="en-US" sz="1400" i="0">
                <a:latin typeface="Trebuchet MS" pitchFamily="34" charset="0"/>
                <a:ea typeface="ＭＳ Ｐゴシック" pitchFamily="34" charset="-128"/>
              </a:rPr>
              <a:t>1.0</a:t>
            </a:r>
          </a:p>
        </p:txBody>
      </p:sp>
      <p:sp>
        <p:nvSpPr>
          <p:cNvPr id="105512" name="Text Box 40"/>
          <p:cNvSpPr txBox="1">
            <a:spLocks noChangeArrowheads="1"/>
          </p:cNvSpPr>
          <p:nvPr/>
        </p:nvSpPr>
        <p:spPr bwMode="auto">
          <a:xfrm>
            <a:off x="4191000" y="4056801"/>
            <a:ext cx="609600" cy="307777"/>
          </a:xfrm>
          <a:prstGeom prst="rect">
            <a:avLst/>
          </a:prstGeom>
          <a:noFill/>
          <a:ln w="9525">
            <a:noFill/>
            <a:miter lim="800000"/>
            <a:headEnd/>
            <a:tailEnd/>
          </a:ln>
          <a:effectLst/>
        </p:spPr>
        <p:txBody>
          <a:bodyPr>
            <a:spAutoFit/>
          </a:bodyPr>
          <a:lstStyle/>
          <a:p>
            <a:pPr algn="ctr">
              <a:spcBef>
                <a:spcPct val="50000"/>
              </a:spcBef>
              <a:defRPr/>
            </a:pPr>
            <a:r>
              <a:rPr lang="en-US" sz="1400" i="0" dirty="0">
                <a:latin typeface="Trebuchet MS" pitchFamily="34" charset="0"/>
                <a:ea typeface="ＭＳ Ｐゴシック" pitchFamily="34" charset="-128"/>
              </a:rPr>
              <a:t>0.5</a:t>
            </a:r>
          </a:p>
        </p:txBody>
      </p:sp>
      <p:sp>
        <p:nvSpPr>
          <p:cNvPr id="105513" name="Text Box 41"/>
          <p:cNvSpPr txBox="1">
            <a:spLocks noChangeArrowheads="1"/>
          </p:cNvSpPr>
          <p:nvPr/>
        </p:nvSpPr>
        <p:spPr bwMode="auto">
          <a:xfrm>
            <a:off x="1143000" y="4113951"/>
            <a:ext cx="609600" cy="307777"/>
          </a:xfrm>
          <a:prstGeom prst="rect">
            <a:avLst/>
          </a:prstGeom>
          <a:noFill/>
          <a:ln w="9525">
            <a:noFill/>
            <a:miter lim="800000"/>
            <a:headEnd/>
            <a:tailEnd/>
          </a:ln>
          <a:effectLst/>
        </p:spPr>
        <p:txBody>
          <a:bodyPr>
            <a:spAutoFit/>
          </a:bodyPr>
          <a:lstStyle/>
          <a:p>
            <a:pPr algn="ctr">
              <a:spcBef>
                <a:spcPct val="50000"/>
              </a:spcBef>
              <a:defRPr/>
            </a:pPr>
            <a:r>
              <a:rPr lang="en-US" sz="1400" i="0" dirty="0">
                <a:latin typeface="Trebuchet MS" pitchFamily="34" charset="0"/>
                <a:ea typeface="ＭＳ Ｐゴシック" pitchFamily="34" charset="-128"/>
              </a:rPr>
              <a:t>0.0</a:t>
            </a:r>
          </a:p>
        </p:txBody>
      </p:sp>
      <p:sp>
        <p:nvSpPr>
          <p:cNvPr id="105514" name="Line 42"/>
          <p:cNvSpPr>
            <a:spLocks noChangeShapeType="1"/>
          </p:cNvSpPr>
          <p:nvPr/>
        </p:nvSpPr>
        <p:spPr bwMode="auto">
          <a:xfrm>
            <a:off x="1371600" y="4491969"/>
            <a:ext cx="5943600" cy="0"/>
          </a:xfrm>
          <a:prstGeom prst="line">
            <a:avLst/>
          </a:prstGeom>
          <a:noFill/>
          <a:ln w="57150">
            <a:solidFill>
              <a:schemeClr val="tx1"/>
            </a:solidFill>
            <a:round/>
            <a:headEnd type="triangle" w="med" len="med"/>
            <a:tailEnd type="triangle" w="med" len="med"/>
          </a:ln>
          <a:effectLst/>
        </p:spPr>
        <p:txBody>
          <a:bodyPr/>
          <a:lstStyle/>
          <a:p>
            <a:pPr>
              <a:defRPr/>
            </a:pPr>
            <a:endParaRPr lang="zh-TW" altLang="en-US" sz="1400">
              <a:effectLst>
                <a:outerShdw blurRad="38100" dist="38100" dir="2700000" algn="tl">
                  <a:srgbClr val="000000">
                    <a:alpha val="43137"/>
                  </a:srgbClr>
                </a:outerShdw>
              </a:effectLst>
              <a:latin typeface="Trebuchet MS" pitchFamily="34" charset="0"/>
              <a:ea typeface="ＭＳ Ｐゴシック" pitchFamily="34" charset="-128"/>
            </a:endParaRPr>
          </a:p>
        </p:txBody>
      </p:sp>
      <p:sp>
        <p:nvSpPr>
          <p:cNvPr id="15" name="Text Box 3"/>
          <p:cNvSpPr txBox="1">
            <a:spLocks noChangeArrowheads="1"/>
          </p:cNvSpPr>
          <p:nvPr/>
        </p:nvSpPr>
        <p:spPr bwMode="auto">
          <a:xfrm>
            <a:off x="0" y="0"/>
            <a:ext cx="5181600" cy="523220"/>
          </a:xfrm>
          <a:prstGeom prst="rect">
            <a:avLst/>
          </a:prstGeom>
          <a:noFill/>
          <a:ln w="9525">
            <a:noFill/>
            <a:miter lim="800000"/>
            <a:headEnd/>
            <a:tailEnd/>
          </a:ln>
          <a:effectLst/>
        </p:spPr>
        <p:txBody>
          <a:bodyPr>
            <a:spAutoFit/>
          </a:bodyPr>
          <a:lstStyle/>
          <a:p>
            <a:pPr>
              <a:spcBef>
                <a:spcPct val="50000"/>
              </a:spcBef>
              <a:defRPr/>
            </a:pPr>
            <a:r>
              <a:rPr lang="en-US" sz="2800" b="1" dirty="0">
                <a:latin typeface="Trebuchet MS" pitchFamily="34" charset="0"/>
                <a:ea typeface="ＭＳ Ｐゴシック" pitchFamily="34" charset="-128"/>
              </a:rPr>
              <a:t>Inspection Principle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325 5.55556E-6 L 1.73472E-18 5.55556E-6 " pathEditMode="relative" ptsTypes="AA">
                                      <p:cBhvr>
                                        <p:cTn id="6" dur="2000" fill="hold"/>
                                        <p:tgtEl>
                                          <p:spTgt spid="105507"/>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65833 0.01112 L 3.33333E-6 5.55556E-6 " pathEditMode="relative" ptsTypes="AA">
                                      <p:cBhvr>
                                        <p:cTn id="10" dur="2000" fill="hold"/>
                                        <p:tgtEl>
                                          <p:spTgt spid="10550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7" name="Text Box 7"/>
          <p:cNvSpPr txBox="1">
            <a:spLocks noChangeArrowheads="1"/>
          </p:cNvSpPr>
          <p:nvPr/>
        </p:nvSpPr>
        <p:spPr bwMode="auto">
          <a:xfrm>
            <a:off x="457200" y="651531"/>
            <a:ext cx="5029200" cy="400110"/>
          </a:xfrm>
          <a:prstGeom prst="rect">
            <a:avLst/>
          </a:prstGeom>
          <a:noFill/>
          <a:ln w="9525">
            <a:noFill/>
            <a:miter lim="800000"/>
            <a:headEnd/>
            <a:tailEnd/>
          </a:ln>
          <a:effectLst/>
        </p:spPr>
        <p:txBody>
          <a:bodyPr>
            <a:spAutoFit/>
          </a:bodyPr>
          <a:lstStyle/>
          <a:p>
            <a:pPr algn="l">
              <a:spcBef>
                <a:spcPct val="50000"/>
              </a:spcBef>
              <a:defRPr/>
            </a:pPr>
            <a:r>
              <a:rPr lang="en-US" sz="2000" i="0" dirty="0">
                <a:latin typeface="Trebuchet MS" pitchFamily="34" charset="0"/>
                <a:ea typeface="ＭＳ Ｐゴシック" pitchFamily="34" charset="-128"/>
              </a:rPr>
              <a:t>3. Sensitivity</a:t>
            </a:r>
          </a:p>
        </p:txBody>
      </p:sp>
      <p:sp>
        <p:nvSpPr>
          <p:cNvPr id="122888" name="Text Box 8"/>
          <p:cNvSpPr txBox="1">
            <a:spLocks noChangeArrowheads="1"/>
          </p:cNvSpPr>
          <p:nvPr/>
        </p:nvSpPr>
        <p:spPr bwMode="auto">
          <a:xfrm>
            <a:off x="533400" y="1003963"/>
            <a:ext cx="7543800" cy="369332"/>
          </a:xfrm>
          <a:prstGeom prst="rect">
            <a:avLst/>
          </a:prstGeom>
          <a:noFill/>
          <a:ln w="9525">
            <a:noFill/>
            <a:miter lim="800000"/>
            <a:headEnd/>
            <a:tailEnd/>
          </a:ln>
          <a:effectLst/>
        </p:spPr>
        <p:txBody>
          <a:bodyPr>
            <a:spAutoFit/>
          </a:bodyPr>
          <a:lstStyle/>
          <a:p>
            <a:pPr marL="342900" indent="-342900" algn="l">
              <a:spcBef>
                <a:spcPct val="50000"/>
              </a:spcBef>
              <a:defRPr/>
            </a:pPr>
            <a:r>
              <a:rPr lang="en-US" i="0" dirty="0">
                <a:latin typeface="Trebuchet MS" pitchFamily="34" charset="0"/>
                <a:ea typeface="ＭＳ Ｐゴシック" pitchFamily="34" charset="-128"/>
              </a:rPr>
              <a:t>3. 3 Image effect for different sensitivity</a:t>
            </a:r>
          </a:p>
        </p:txBody>
      </p:sp>
      <p:sp>
        <p:nvSpPr>
          <p:cNvPr id="122891" name="Text Box 11"/>
          <p:cNvSpPr txBox="1">
            <a:spLocks noChangeArrowheads="1"/>
          </p:cNvSpPr>
          <p:nvPr/>
        </p:nvSpPr>
        <p:spPr bwMode="auto">
          <a:xfrm>
            <a:off x="3840488" y="4034774"/>
            <a:ext cx="609600" cy="307777"/>
          </a:xfrm>
          <a:prstGeom prst="rect">
            <a:avLst/>
          </a:prstGeom>
          <a:noFill/>
          <a:ln w="9525">
            <a:noFill/>
            <a:miter lim="800000"/>
            <a:headEnd/>
            <a:tailEnd/>
          </a:ln>
          <a:effectLst/>
        </p:spPr>
        <p:txBody>
          <a:bodyPr>
            <a:spAutoFit/>
          </a:bodyPr>
          <a:lstStyle/>
          <a:p>
            <a:pPr>
              <a:spcBef>
                <a:spcPct val="50000"/>
              </a:spcBef>
              <a:defRPr/>
            </a:pPr>
            <a:r>
              <a:rPr lang="en-US" sz="1400" dirty="0">
                <a:latin typeface="Trebuchet MS" pitchFamily="34" charset="0"/>
                <a:ea typeface="ＭＳ Ｐゴシック" pitchFamily="34" charset="-128"/>
              </a:rPr>
              <a:t>0.5</a:t>
            </a:r>
          </a:p>
        </p:txBody>
      </p:sp>
      <p:pic>
        <p:nvPicPr>
          <p:cNvPr id="8200" name="Picture 17" descr="test"/>
          <p:cNvPicPr>
            <a:picLocks noChangeAspect="1" noChangeArrowheads="1" noCrop="1"/>
          </p:cNvPicPr>
          <p:nvPr/>
        </p:nvPicPr>
        <p:blipFill>
          <a:blip r:embed="rId3" cstate="print"/>
          <a:srcRect/>
          <a:stretch>
            <a:fillRect/>
          </a:stretch>
        </p:blipFill>
        <p:spPr bwMode="auto">
          <a:xfrm>
            <a:off x="2514600" y="1543050"/>
            <a:ext cx="3200400" cy="2400300"/>
          </a:xfrm>
          <a:prstGeom prst="rect">
            <a:avLst/>
          </a:prstGeom>
          <a:noFill/>
          <a:ln w="9525">
            <a:noFill/>
            <a:miter lim="800000"/>
            <a:headEnd/>
            <a:tailEnd/>
          </a:ln>
        </p:spPr>
      </p:pic>
      <p:sp>
        <p:nvSpPr>
          <p:cNvPr id="10" name="Text Box 3"/>
          <p:cNvSpPr txBox="1">
            <a:spLocks noChangeArrowheads="1"/>
          </p:cNvSpPr>
          <p:nvPr/>
        </p:nvSpPr>
        <p:spPr bwMode="auto">
          <a:xfrm>
            <a:off x="0" y="0"/>
            <a:ext cx="5181600" cy="523220"/>
          </a:xfrm>
          <a:prstGeom prst="rect">
            <a:avLst/>
          </a:prstGeom>
          <a:noFill/>
          <a:ln w="9525">
            <a:noFill/>
            <a:miter lim="800000"/>
            <a:headEnd/>
            <a:tailEnd/>
          </a:ln>
          <a:effectLst/>
        </p:spPr>
        <p:txBody>
          <a:bodyPr>
            <a:spAutoFit/>
          </a:bodyPr>
          <a:lstStyle/>
          <a:p>
            <a:pPr>
              <a:spcBef>
                <a:spcPct val="50000"/>
              </a:spcBef>
              <a:defRPr/>
            </a:pPr>
            <a:r>
              <a:rPr lang="en-US" sz="2800" b="1" dirty="0">
                <a:latin typeface="Trebuchet MS" pitchFamily="34" charset="0"/>
                <a:ea typeface="ＭＳ Ｐゴシック" pitchFamily="34" charset="-128"/>
              </a:rPr>
              <a:t>Inspection Principle</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8" name="Text Box 6"/>
          <p:cNvSpPr txBox="1">
            <a:spLocks noChangeArrowheads="1"/>
          </p:cNvSpPr>
          <p:nvPr/>
        </p:nvSpPr>
        <p:spPr bwMode="auto">
          <a:xfrm>
            <a:off x="533400" y="1085850"/>
            <a:ext cx="7543800" cy="1477328"/>
          </a:xfrm>
          <a:prstGeom prst="rect">
            <a:avLst/>
          </a:prstGeom>
          <a:noFill/>
          <a:ln w="9525">
            <a:noFill/>
            <a:miter lim="800000"/>
            <a:headEnd/>
            <a:tailEnd/>
          </a:ln>
          <a:effectLst/>
        </p:spPr>
        <p:txBody>
          <a:bodyPr>
            <a:spAutoFit/>
          </a:bodyPr>
          <a:lstStyle/>
          <a:p>
            <a:pPr marL="342900" indent="-342900" algn="l">
              <a:spcBef>
                <a:spcPct val="50000"/>
              </a:spcBef>
              <a:defRPr/>
            </a:pPr>
            <a:r>
              <a:rPr lang="en-US" i="0" dirty="0">
                <a:latin typeface="Trebuchet MS" pitchFamily="34" charset="0"/>
                <a:ea typeface="ＭＳ Ｐゴシック" pitchFamily="34" charset="-128"/>
              </a:rPr>
              <a:t>4. 1 What is edge suppression</a:t>
            </a:r>
          </a:p>
          <a:p>
            <a:pPr marL="342900" indent="-342900" algn="l">
              <a:spcBef>
                <a:spcPct val="50000"/>
              </a:spcBef>
              <a:defRPr/>
            </a:pPr>
            <a:r>
              <a:rPr lang="en-US" sz="1400" b="0" i="0" dirty="0">
                <a:latin typeface="Trebuchet MS" pitchFamily="34" charset="0"/>
                <a:ea typeface="ＭＳ Ｐゴシック" pitchFamily="34" charset="-128"/>
              </a:rPr>
              <a:t>	</a:t>
            </a:r>
            <a:r>
              <a:rPr lang="en-US" sz="1600" b="0" i="0" dirty="0">
                <a:latin typeface="Trebuchet MS" pitchFamily="34" charset="0"/>
                <a:ea typeface="ＭＳ Ｐゴシック" pitchFamily="34" charset="-128"/>
              </a:rPr>
              <a:t>Edge suppression means that we will suppress all edge pixel </a:t>
            </a:r>
            <a:r>
              <a:rPr lang="en-US" sz="1600" b="0" i="0" dirty="0" smtClean="0">
                <a:latin typeface="Trebuchet MS" pitchFamily="34" charset="0"/>
                <a:ea typeface="ＭＳ Ｐゴシック" pitchFamily="34" charset="-128"/>
              </a:rPr>
              <a:t>gray level </a:t>
            </a:r>
            <a:r>
              <a:rPr lang="en-US" sz="1600" b="0" i="0" dirty="0">
                <a:latin typeface="Trebuchet MS" pitchFamily="34" charset="0"/>
                <a:ea typeface="ＭＳ Ｐゴシック" pitchFamily="34" charset="-128"/>
              </a:rPr>
              <a:t>based on edge’s gradient. SEM Image’s edge noise is bigger than flat area. So we need to suppress edge’s area noise level to reduce edge related false defect.</a:t>
            </a:r>
          </a:p>
        </p:txBody>
      </p:sp>
      <p:sp>
        <p:nvSpPr>
          <p:cNvPr id="95237" name="Text Box 5"/>
          <p:cNvSpPr txBox="1">
            <a:spLocks noChangeArrowheads="1"/>
          </p:cNvSpPr>
          <p:nvPr/>
        </p:nvSpPr>
        <p:spPr bwMode="auto">
          <a:xfrm>
            <a:off x="457200" y="651531"/>
            <a:ext cx="5029200" cy="400110"/>
          </a:xfrm>
          <a:prstGeom prst="rect">
            <a:avLst/>
          </a:prstGeom>
          <a:noFill/>
          <a:ln w="9525">
            <a:noFill/>
            <a:miter lim="800000"/>
            <a:headEnd/>
            <a:tailEnd/>
          </a:ln>
          <a:effectLst/>
        </p:spPr>
        <p:txBody>
          <a:bodyPr>
            <a:spAutoFit/>
          </a:bodyPr>
          <a:lstStyle/>
          <a:p>
            <a:pPr algn="l">
              <a:spcBef>
                <a:spcPct val="50000"/>
              </a:spcBef>
              <a:defRPr/>
            </a:pPr>
            <a:r>
              <a:rPr lang="en-US" sz="2000" i="0" dirty="0">
                <a:latin typeface="Trebuchet MS" pitchFamily="34" charset="0"/>
                <a:ea typeface="ＭＳ Ｐゴシック" pitchFamily="34" charset="-128"/>
              </a:rPr>
              <a:t>4. Edge Suppression</a:t>
            </a:r>
          </a:p>
        </p:txBody>
      </p:sp>
      <p:grpSp>
        <p:nvGrpSpPr>
          <p:cNvPr id="2" name="Group 28"/>
          <p:cNvGrpSpPr>
            <a:grpSpLocks/>
          </p:cNvGrpSpPr>
          <p:nvPr/>
        </p:nvGrpSpPr>
        <p:grpSpPr bwMode="auto">
          <a:xfrm>
            <a:off x="381000" y="2343150"/>
            <a:ext cx="8180388" cy="1600200"/>
            <a:chOff x="240" y="1968"/>
            <a:chExt cx="5153" cy="1344"/>
          </a:xfrm>
        </p:grpSpPr>
        <p:pic>
          <p:nvPicPr>
            <p:cNvPr id="9224" name="Picture 27"/>
            <p:cNvPicPr>
              <a:picLocks noChangeAspect="1" noChangeArrowheads="1"/>
            </p:cNvPicPr>
            <p:nvPr/>
          </p:nvPicPr>
          <p:blipFill>
            <a:blip r:embed="rId3" cstate="print"/>
            <a:srcRect/>
            <a:stretch>
              <a:fillRect/>
            </a:stretch>
          </p:blipFill>
          <p:spPr bwMode="auto">
            <a:xfrm>
              <a:off x="437" y="2160"/>
              <a:ext cx="1332" cy="1134"/>
            </a:xfrm>
            <a:prstGeom prst="rect">
              <a:avLst/>
            </a:prstGeom>
            <a:noFill/>
            <a:ln w="9525">
              <a:noFill/>
              <a:miter lim="800000"/>
              <a:headEnd/>
              <a:tailEnd/>
            </a:ln>
          </p:spPr>
        </p:pic>
        <p:sp>
          <p:nvSpPr>
            <p:cNvPr id="95239" name="Rectangle 7"/>
            <p:cNvSpPr>
              <a:spLocks noChangeArrowheads="1"/>
            </p:cNvSpPr>
            <p:nvPr/>
          </p:nvSpPr>
          <p:spPr bwMode="auto">
            <a:xfrm>
              <a:off x="240" y="1968"/>
              <a:ext cx="5136" cy="1008"/>
            </a:xfrm>
            <a:prstGeom prst="rect">
              <a:avLst/>
            </a:prstGeom>
            <a:noFill/>
            <a:ln w="9525">
              <a:noFill/>
              <a:miter lim="800000"/>
              <a:headEnd/>
              <a:tailEnd/>
            </a:ln>
            <a:effectLst/>
          </p:spPr>
          <p:txBody>
            <a:bodyPr wrap="none" anchor="ctr"/>
            <a:lstStyle/>
            <a:p>
              <a:endParaRPr lang="zh-TW" altLang="en-US" i="0">
                <a:latin typeface="Trebuchet MS" pitchFamily="34" charset="0"/>
              </a:endParaRPr>
            </a:p>
          </p:txBody>
        </p:sp>
        <p:sp>
          <p:nvSpPr>
            <p:cNvPr id="95242" name="Oval 10"/>
            <p:cNvSpPr>
              <a:spLocks noChangeArrowheads="1"/>
            </p:cNvSpPr>
            <p:nvPr/>
          </p:nvSpPr>
          <p:spPr bwMode="auto">
            <a:xfrm>
              <a:off x="1103" y="2627"/>
              <a:ext cx="278" cy="278"/>
            </a:xfrm>
            <a:prstGeom prst="ellipse">
              <a:avLst/>
            </a:prstGeom>
            <a:noFill/>
            <a:ln w="28575">
              <a:solidFill>
                <a:srgbClr val="FF0000"/>
              </a:solidFill>
              <a:round/>
              <a:headEnd/>
              <a:tailEnd/>
            </a:ln>
            <a:effectLst/>
          </p:spPr>
          <p:txBody>
            <a:bodyPr wrap="none" anchor="ctr"/>
            <a:lstStyle/>
            <a:p>
              <a:endParaRPr lang="zh-TW" altLang="en-US" i="0">
                <a:latin typeface="Trebuchet MS" pitchFamily="34" charset="0"/>
              </a:endParaRPr>
            </a:p>
          </p:txBody>
        </p:sp>
        <p:sp>
          <p:nvSpPr>
            <p:cNvPr id="95243" name="Line 11"/>
            <p:cNvSpPr>
              <a:spLocks noChangeShapeType="1"/>
            </p:cNvSpPr>
            <p:nvPr/>
          </p:nvSpPr>
          <p:spPr bwMode="auto">
            <a:xfrm>
              <a:off x="1381" y="2759"/>
              <a:ext cx="951" cy="0"/>
            </a:xfrm>
            <a:prstGeom prst="line">
              <a:avLst/>
            </a:prstGeom>
            <a:noFill/>
            <a:ln w="38100">
              <a:solidFill>
                <a:srgbClr val="FF0000"/>
              </a:solidFill>
              <a:round/>
              <a:headEnd/>
              <a:tailEnd type="triangle" w="med" len="med"/>
            </a:ln>
            <a:effectLst/>
          </p:spPr>
          <p:txBody>
            <a:bodyPr/>
            <a:lstStyle/>
            <a:p>
              <a:pPr>
                <a:defRPr/>
              </a:pPr>
              <a:endParaRPr lang="zh-TW" altLang="en-US" i="0">
                <a:latin typeface="Trebuchet MS" pitchFamily="34" charset="0"/>
                <a:ea typeface="ＭＳ Ｐゴシック" pitchFamily="34" charset="-128"/>
              </a:endParaRPr>
            </a:p>
          </p:txBody>
        </p:sp>
        <p:grpSp>
          <p:nvGrpSpPr>
            <p:cNvPr id="3" name="Group 12"/>
            <p:cNvGrpSpPr>
              <a:grpSpLocks/>
            </p:cNvGrpSpPr>
            <p:nvPr/>
          </p:nvGrpSpPr>
          <p:grpSpPr bwMode="auto">
            <a:xfrm>
              <a:off x="2323" y="2264"/>
              <a:ext cx="3070" cy="1048"/>
              <a:chOff x="2289" y="2145"/>
              <a:chExt cx="7676" cy="2621"/>
            </a:xfrm>
          </p:grpSpPr>
          <p:sp>
            <p:nvSpPr>
              <p:cNvPr id="9229" name="Text Box 13"/>
              <p:cNvSpPr txBox="1">
                <a:spLocks noChangeArrowheads="1"/>
              </p:cNvSpPr>
              <p:nvPr/>
            </p:nvSpPr>
            <p:spPr bwMode="auto">
              <a:xfrm>
                <a:off x="6730" y="4015"/>
                <a:ext cx="3000" cy="751"/>
              </a:xfrm>
              <a:prstGeom prst="rect">
                <a:avLst/>
              </a:prstGeom>
              <a:noFill/>
              <a:ln w="9525">
                <a:noFill/>
                <a:miter lim="800000"/>
                <a:headEnd/>
                <a:tailEnd/>
              </a:ln>
            </p:spPr>
            <p:txBody>
              <a:bodyPr lIns="0" tIns="0" rIns="0" bIns="0"/>
              <a:lstStyle/>
              <a:p>
                <a:pPr algn="l"/>
                <a:r>
                  <a:rPr lang="en-US" altLang="zh-TW" sz="1200" b="0" i="0" dirty="0">
                    <a:latin typeface="Trebuchet MS" pitchFamily="34" charset="0"/>
                    <a:ea typeface="新細明體" pitchFamily="18" charset="-120"/>
                  </a:rPr>
                  <a:t>Pattern with sharp edge</a:t>
                </a:r>
              </a:p>
            </p:txBody>
          </p:sp>
          <p:grpSp>
            <p:nvGrpSpPr>
              <p:cNvPr id="4" name="Group 14"/>
              <p:cNvGrpSpPr>
                <a:grpSpLocks/>
              </p:cNvGrpSpPr>
              <p:nvPr/>
            </p:nvGrpSpPr>
            <p:grpSpPr bwMode="auto">
              <a:xfrm>
                <a:off x="2289" y="2145"/>
                <a:ext cx="7676" cy="1961"/>
                <a:chOff x="2312" y="2764"/>
                <a:chExt cx="7676" cy="1961"/>
              </a:xfrm>
            </p:grpSpPr>
            <p:grpSp>
              <p:nvGrpSpPr>
                <p:cNvPr id="5" name="Group 15"/>
                <p:cNvGrpSpPr>
                  <a:grpSpLocks/>
                </p:cNvGrpSpPr>
                <p:nvPr/>
              </p:nvGrpSpPr>
              <p:grpSpPr bwMode="auto">
                <a:xfrm>
                  <a:off x="2706" y="3542"/>
                  <a:ext cx="7282" cy="755"/>
                  <a:chOff x="2706" y="3542"/>
                  <a:chExt cx="7282" cy="755"/>
                </a:xfrm>
              </p:grpSpPr>
              <p:sp>
                <p:nvSpPr>
                  <p:cNvPr id="95248" name="Line 16"/>
                  <p:cNvSpPr>
                    <a:spLocks noChangeShapeType="1"/>
                  </p:cNvSpPr>
                  <p:nvPr/>
                </p:nvSpPr>
                <p:spPr bwMode="auto">
                  <a:xfrm>
                    <a:off x="2707" y="4297"/>
                    <a:ext cx="7281" cy="0"/>
                  </a:xfrm>
                  <a:prstGeom prst="line">
                    <a:avLst/>
                  </a:prstGeom>
                  <a:noFill/>
                  <a:ln w="12700">
                    <a:solidFill>
                      <a:srgbClr val="000000"/>
                    </a:solidFill>
                    <a:round/>
                    <a:headEnd/>
                    <a:tailEnd/>
                  </a:ln>
                  <a:effectLst/>
                </p:spPr>
                <p:txBody>
                  <a:bodyPr lIns="0" tIns="0" rIns="0" bIns="0"/>
                  <a:lstStyle/>
                  <a:p>
                    <a:pPr>
                      <a:defRPr/>
                    </a:pPr>
                    <a:endParaRPr lang="zh-TW" altLang="en-US" i="0">
                      <a:latin typeface="Trebuchet MS" pitchFamily="34" charset="0"/>
                      <a:ea typeface="ＭＳ Ｐゴシック" pitchFamily="34" charset="-128"/>
                    </a:endParaRPr>
                  </a:p>
                </p:txBody>
              </p:sp>
              <p:sp>
                <p:nvSpPr>
                  <p:cNvPr id="95249" name="Line 17"/>
                  <p:cNvSpPr>
                    <a:spLocks noChangeShapeType="1"/>
                  </p:cNvSpPr>
                  <p:nvPr/>
                </p:nvSpPr>
                <p:spPr bwMode="auto">
                  <a:xfrm flipV="1">
                    <a:off x="4935" y="3542"/>
                    <a:ext cx="0" cy="743"/>
                  </a:xfrm>
                  <a:prstGeom prst="line">
                    <a:avLst/>
                  </a:prstGeom>
                  <a:noFill/>
                  <a:ln w="12700">
                    <a:solidFill>
                      <a:srgbClr val="000000"/>
                    </a:solidFill>
                    <a:round/>
                    <a:headEnd/>
                    <a:tailEnd/>
                  </a:ln>
                  <a:effectLst/>
                </p:spPr>
                <p:txBody>
                  <a:bodyPr lIns="0" tIns="0" rIns="0" bIns="0"/>
                  <a:lstStyle/>
                  <a:p>
                    <a:pPr>
                      <a:defRPr/>
                    </a:pPr>
                    <a:endParaRPr lang="zh-TW" altLang="en-US" i="0">
                      <a:latin typeface="Trebuchet MS" pitchFamily="34" charset="0"/>
                      <a:ea typeface="ＭＳ Ｐゴシック" pitchFamily="34" charset="-128"/>
                    </a:endParaRPr>
                  </a:p>
                </p:txBody>
              </p:sp>
              <p:sp>
                <p:nvSpPr>
                  <p:cNvPr id="95250" name="Line 18"/>
                  <p:cNvSpPr>
                    <a:spLocks noChangeShapeType="1"/>
                  </p:cNvSpPr>
                  <p:nvPr/>
                </p:nvSpPr>
                <p:spPr bwMode="auto">
                  <a:xfrm>
                    <a:off x="4935" y="3542"/>
                    <a:ext cx="1080" cy="0"/>
                  </a:xfrm>
                  <a:prstGeom prst="line">
                    <a:avLst/>
                  </a:prstGeom>
                  <a:noFill/>
                  <a:ln w="12700">
                    <a:solidFill>
                      <a:srgbClr val="000000"/>
                    </a:solidFill>
                    <a:round/>
                    <a:headEnd/>
                    <a:tailEnd/>
                  </a:ln>
                  <a:effectLst/>
                </p:spPr>
                <p:txBody>
                  <a:bodyPr lIns="0" tIns="0" rIns="0" bIns="0"/>
                  <a:lstStyle/>
                  <a:p>
                    <a:pPr>
                      <a:defRPr/>
                    </a:pPr>
                    <a:endParaRPr lang="zh-TW" altLang="en-US" i="0">
                      <a:latin typeface="Trebuchet MS" pitchFamily="34" charset="0"/>
                      <a:ea typeface="ＭＳ Ｐゴシック" pitchFamily="34" charset="-128"/>
                    </a:endParaRPr>
                  </a:p>
                </p:txBody>
              </p:sp>
              <p:sp>
                <p:nvSpPr>
                  <p:cNvPr id="95251" name="Line 19"/>
                  <p:cNvSpPr>
                    <a:spLocks noChangeShapeType="1"/>
                  </p:cNvSpPr>
                  <p:nvPr/>
                </p:nvSpPr>
                <p:spPr bwMode="auto">
                  <a:xfrm>
                    <a:off x="6015" y="3542"/>
                    <a:ext cx="0" cy="755"/>
                  </a:xfrm>
                  <a:prstGeom prst="line">
                    <a:avLst/>
                  </a:prstGeom>
                  <a:noFill/>
                  <a:ln w="12700">
                    <a:solidFill>
                      <a:srgbClr val="000000"/>
                    </a:solidFill>
                    <a:round/>
                    <a:headEnd/>
                    <a:tailEnd/>
                  </a:ln>
                  <a:effectLst/>
                </p:spPr>
                <p:txBody>
                  <a:bodyPr lIns="0" tIns="0" rIns="0" bIns="0"/>
                  <a:lstStyle/>
                  <a:p>
                    <a:pPr>
                      <a:defRPr/>
                    </a:pPr>
                    <a:endParaRPr lang="zh-TW" altLang="en-US" i="0">
                      <a:latin typeface="Trebuchet MS" pitchFamily="34" charset="0"/>
                      <a:ea typeface="ＭＳ Ｐゴシック" pitchFamily="34" charset="-128"/>
                    </a:endParaRPr>
                  </a:p>
                </p:txBody>
              </p:sp>
            </p:grpSp>
            <p:sp>
              <p:nvSpPr>
                <p:cNvPr id="95252" name="Freeform 20"/>
                <p:cNvSpPr>
                  <a:spLocks/>
                </p:cNvSpPr>
                <p:nvPr/>
              </p:nvSpPr>
              <p:spPr bwMode="auto">
                <a:xfrm>
                  <a:off x="2867" y="2802"/>
                  <a:ext cx="6051" cy="1286"/>
                </a:xfrm>
                <a:custGeom>
                  <a:avLst/>
                  <a:gdLst/>
                  <a:ahLst/>
                  <a:cxnLst>
                    <a:cxn ang="0">
                      <a:pos x="0" y="1252"/>
                    </a:cxn>
                    <a:cxn ang="0">
                      <a:pos x="1371" y="1240"/>
                    </a:cxn>
                    <a:cxn ang="0">
                      <a:pos x="1731" y="973"/>
                    </a:cxn>
                    <a:cxn ang="0">
                      <a:pos x="1928" y="218"/>
                    </a:cxn>
                    <a:cxn ang="0">
                      <a:pos x="2033" y="21"/>
                    </a:cxn>
                    <a:cxn ang="0">
                      <a:pos x="2137" y="91"/>
                    </a:cxn>
                    <a:cxn ang="0">
                      <a:pos x="2207" y="322"/>
                    </a:cxn>
                    <a:cxn ang="0">
                      <a:pos x="2265" y="566"/>
                    </a:cxn>
                    <a:cxn ang="0">
                      <a:pos x="2381" y="659"/>
                    </a:cxn>
                    <a:cxn ang="0">
                      <a:pos x="2613" y="659"/>
                    </a:cxn>
                    <a:cxn ang="0">
                      <a:pos x="2822" y="659"/>
                    </a:cxn>
                    <a:cxn ang="0">
                      <a:pos x="2950" y="601"/>
                    </a:cxn>
                    <a:cxn ang="0">
                      <a:pos x="3008" y="450"/>
                    </a:cxn>
                    <a:cxn ang="0">
                      <a:pos x="3078" y="218"/>
                    </a:cxn>
                    <a:cxn ang="0">
                      <a:pos x="3124" y="55"/>
                    </a:cxn>
                    <a:cxn ang="0">
                      <a:pos x="3229" y="32"/>
                    </a:cxn>
                    <a:cxn ang="0">
                      <a:pos x="3310" y="148"/>
                    </a:cxn>
                    <a:cxn ang="0">
                      <a:pos x="3357" y="322"/>
                    </a:cxn>
                    <a:cxn ang="0">
                      <a:pos x="3473" y="845"/>
                    </a:cxn>
                    <a:cxn ang="0">
                      <a:pos x="3600" y="1193"/>
                    </a:cxn>
                    <a:cxn ang="0">
                      <a:pos x="3879" y="1263"/>
                    </a:cxn>
                    <a:cxn ang="0">
                      <a:pos x="4889" y="1275"/>
                    </a:cxn>
                    <a:cxn ang="0">
                      <a:pos x="5865" y="1263"/>
                    </a:cxn>
                    <a:cxn ang="0">
                      <a:pos x="6004" y="1263"/>
                    </a:cxn>
                  </a:cxnLst>
                  <a:rect l="0" t="0" r="r" b="b"/>
                  <a:pathLst>
                    <a:path w="6051" h="1286">
                      <a:moveTo>
                        <a:pt x="0" y="1252"/>
                      </a:moveTo>
                      <a:cubicBezTo>
                        <a:pt x="541" y="1269"/>
                        <a:pt x="1083" y="1286"/>
                        <a:pt x="1371" y="1240"/>
                      </a:cubicBezTo>
                      <a:cubicBezTo>
                        <a:pt x="1659" y="1194"/>
                        <a:pt x="1638" y="1143"/>
                        <a:pt x="1731" y="973"/>
                      </a:cubicBezTo>
                      <a:cubicBezTo>
                        <a:pt x="1824" y="803"/>
                        <a:pt x="1878" y="377"/>
                        <a:pt x="1928" y="218"/>
                      </a:cubicBezTo>
                      <a:cubicBezTo>
                        <a:pt x="1978" y="59"/>
                        <a:pt x="1998" y="42"/>
                        <a:pt x="2033" y="21"/>
                      </a:cubicBezTo>
                      <a:cubicBezTo>
                        <a:pt x="2068" y="0"/>
                        <a:pt x="2108" y="41"/>
                        <a:pt x="2137" y="91"/>
                      </a:cubicBezTo>
                      <a:cubicBezTo>
                        <a:pt x="2166" y="141"/>
                        <a:pt x="2186" y="243"/>
                        <a:pt x="2207" y="322"/>
                      </a:cubicBezTo>
                      <a:cubicBezTo>
                        <a:pt x="2228" y="401"/>
                        <a:pt x="2236" y="510"/>
                        <a:pt x="2265" y="566"/>
                      </a:cubicBezTo>
                      <a:cubicBezTo>
                        <a:pt x="2294" y="622"/>
                        <a:pt x="2323" y="643"/>
                        <a:pt x="2381" y="659"/>
                      </a:cubicBezTo>
                      <a:cubicBezTo>
                        <a:pt x="2439" y="675"/>
                        <a:pt x="2540" y="659"/>
                        <a:pt x="2613" y="659"/>
                      </a:cubicBezTo>
                      <a:cubicBezTo>
                        <a:pt x="2686" y="659"/>
                        <a:pt x="2766" y="669"/>
                        <a:pt x="2822" y="659"/>
                      </a:cubicBezTo>
                      <a:cubicBezTo>
                        <a:pt x="2878" y="649"/>
                        <a:pt x="2919" y="636"/>
                        <a:pt x="2950" y="601"/>
                      </a:cubicBezTo>
                      <a:cubicBezTo>
                        <a:pt x="2981" y="566"/>
                        <a:pt x="2987" y="514"/>
                        <a:pt x="3008" y="450"/>
                      </a:cubicBezTo>
                      <a:cubicBezTo>
                        <a:pt x="3029" y="386"/>
                        <a:pt x="3059" y="284"/>
                        <a:pt x="3078" y="218"/>
                      </a:cubicBezTo>
                      <a:cubicBezTo>
                        <a:pt x="3097" y="152"/>
                        <a:pt x="3099" y="86"/>
                        <a:pt x="3124" y="55"/>
                      </a:cubicBezTo>
                      <a:cubicBezTo>
                        <a:pt x="3149" y="24"/>
                        <a:pt x="3198" y="17"/>
                        <a:pt x="3229" y="32"/>
                      </a:cubicBezTo>
                      <a:cubicBezTo>
                        <a:pt x="3260" y="47"/>
                        <a:pt x="3289" y="100"/>
                        <a:pt x="3310" y="148"/>
                      </a:cubicBezTo>
                      <a:cubicBezTo>
                        <a:pt x="3331" y="196"/>
                        <a:pt x="3330" y="206"/>
                        <a:pt x="3357" y="322"/>
                      </a:cubicBezTo>
                      <a:cubicBezTo>
                        <a:pt x="3384" y="438"/>
                        <a:pt x="3433" y="700"/>
                        <a:pt x="3473" y="845"/>
                      </a:cubicBezTo>
                      <a:cubicBezTo>
                        <a:pt x="3513" y="990"/>
                        <a:pt x="3532" y="1123"/>
                        <a:pt x="3600" y="1193"/>
                      </a:cubicBezTo>
                      <a:cubicBezTo>
                        <a:pt x="3668" y="1263"/>
                        <a:pt x="3664" y="1249"/>
                        <a:pt x="3879" y="1263"/>
                      </a:cubicBezTo>
                      <a:cubicBezTo>
                        <a:pt x="4094" y="1277"/>
                        <a:pt x="4558" y="1275"/>
                        <a:pt x="4889" y="1275"/>
                      </a:cubicBezTo>
                      <a:cubicBezTo>
                        <a:pt x="5220" y="1275"/>
                        <a:pt x="5679" y="1265"/>
                        <a:pt x="5865" y="1263"/>
                      </a:cubicBezTo>
                      <a:cubicBezTo>
                        <a:pt x="6051" y="1261"/>
                        <a:pt x="5985" y="1261"/>
                        <a:pt x="6004" y="1263"/>
                      </a:cubicBezTo>
                    </a:path>
                  </a:pathLst>
                </a:custGeom>
                <a:noFill/>
                <a:ln w="9525" cap="flat" cmpd="sng">
                  <a:solidFill>
                    <a:srgbClr val="000000"/>
                  </a:solidFill>
                  <a:prstDash val="solid"/>
                  <a:round/>
                  <a:headEnd type="none" w="med" len="med"/>
                  <a:tailEnd type="none" w="med" len="med"/>
                </a:ln>
                <a:effectLst/>
              </p:spPr>
              <p:txBody>
                <a:bodyPr lIns="0" tIns="0" rIns="0" bIns="0"/>
                <a:lstStyle/>
                <a:p>
                  <a:pPr>
                    <a:defRPr/>
                  </a:pPr>
                  <a:endParaRPr lang="zh-TW" altLang="en-US" i="0">
                    <a:latin typeface="Trebuchet MS" pitchFamily="34" charset="0"/>
                    <a:ea typeface="ＭＳ Ｐゴシック" pitchFamily="34" charset="-128"/>
                  </a:endParaRPr>
                </a:p>
              </p:txBody>
            </p:sp>
            <p:sp>
              <p:nvSpPr>
                <p:cNvPr id="95253" name="Line 21"/>
                <p:cNvSpPr>
                  <a:spLocks noChangeShapeType="1"/>
                </p:cNvSpPr>
                <p:nvPr/>
              </p:nvSpPr>
              <p:spPr bwMode="auto">
                <a:xfrm flipH="1" flipV="1">
                  <a:off x="5342" y="3947"/>
                  <a:ext cx="1335" cy="778"/>
                </a:xfrm>
                <a:prstGeom prst="line">
                  <a:avLst/>
                </a:prstGeom>
                <a:noFill/>
                <a:ln w="9525">
                  <a:solidFill>
                    <a:srgbClr val="000000"/>
                  </a:solidFill>
                  <a:round/>
                  <a:headEnd/>
                  <a:tailEnd type="triangle" w="med" len="med"/>
                </a:ln>
                <a:effectLst/>
              </p:spPr>
              <p:txBody>
                <a:bodyPr lIns="0" tIns="0" rIns="0" bIns="0"/>
                <a:lstStyle/>
                <a:p>
                  <a:pPr>
                    <a:defRPr/>
                  </a:pPr>
                  <a:endParaRPr lang="zh-TW" altLang="en-US" i="0">
                    <a:latin typeface="Trebuchet MS" pitchFamily="34" charset="0"/>
                    <a:ea typeface="ＭＳ Ｐゴシック" pitchFamily="34" charset="-128"/>
                  </a:endParaRPr>
                </a:p>
              </p:txBody>
            </p:sp>
            <p:sp>
              <p:nvSpPr>
                <p:cNvPr id="95254" name="Line 22"/>
                <p:cNvSpPr>
                  <a:spLocks noChangeShapeType="1"/>
                </p:cNvSpPr>
                <p:nvPr/>
              </p:nvSpPr>
              <p:spPr bwMode="auto">
                <a:xfrm>
                  <a:off x="2972" y="3262"/>
                  <a:ext cx="1058" cy="778"/>
                </a:xfrm>
                <a:prstGeom prst="line">
                  <a:avLst/>
                </a:prstGeom>
                <a:noFill/>
                <a:ln w="9525">
                  <a:solidFill>
                    <a:srgbClr val="000000"/>
                  </a:solidFill>
                  <a:round/>
                  <a:headEnd/>
                  <a:tailEnd type="triangle" w="med" len="med"/>
                </a:ln>
                <a:effectLst/>
              </p:spPr>
              <p:txBody>
                <a:bodyPr lIns="0" tIns="0" rIns="0" bIns="0"/>
                <a:lstStyle/>
                <a:p>
                  <a:pPr>
                    <a:defRPr/>
                  </a:pPr>
                  <a:endParaRPr lang="zh-TW" altLang="en-US" i="0">
                    <a:latin typeface="Trebuchet MS" pitchFamily="34" charset="0"/>
                    <a:ea typeface="ＭＳ Ｐゴシック" pitchFamily="34" charset="-128"/>
                  </a:endParaRPr>
                </a:p>
              </p:txBody>
            </p:sp>
            <p:sp>
              <p:nvSpPr>
                <p:cNvPr id="9235" name="Text Box 23"/>
                <p:cNvSpPr txBox="1">
                  <a:spLocks noChangeArrowheads="1"/>
                </p:cNvSpPr>
                <p:nvPr/>
              </p:nvSpPr>
              <p:spPr bwMode="auto">
                <a:xfrm>
                  <a:off x="2312" y="2942"/>
                  <a:ext cx="1579" cy="290"/>
                </a:xfrm>
                <a:prstGeom prst="rect">
                  <a:avLst/>
                </a:prstGeom>
                <a:noFill/>
                <a:ln w="9525">
                  <a:noFill/>
                  <a:miter lim="800000"/>
                  <a:headEnd/>
                  <a:tailEnd/>
                </a:ln>
              </p:spPr>
              <p:txBody>
                <a:bodyPr lIns="0" tIns="0" rIns="0" bIns="0"/>
                <a:lstStyle/>
                <a:p>
                  <a:pPr algn="l"/>
                  <a:r>
                    <a:rPr lang="en-US" altLang="zh-TW" sz="1200" b="0" i="0" dirty="0">
                      <a:latin typeface="Trebuchet MS" pitchFamily="34" charset="0"/>
                      <a:ea typeface="新細明體" pitchFamily="18" charset="-120"/>
                    </a:rPr>
                    <a:t>SEM Image</a:t>
                  </a:r>
                </a:p>
              </p:txBody>
            </p:sp>
            <p:sp>
              <p:nvSpPr>
                <p:cNvPr id="95256" name="Freeform 24"/>
                <p:cNvSpPr>
                  <a:spLocks/>
                </p:cNvSpPr>
                <p:nvPr/>
              </p:nvSpPr>
              <p:spPr bwMode="auto">
                <a:xfrm>
                  <a:off x="2852" y="3252"/>
                  <a:ext cx="6051" cy="863"/>
                </a:xfrm>
                <a:custGeom>
                  <a:avLst/>
                  <a:gdLst/>
                  <a:ahLst/>
                  <a:cxnLst>
                    <a:cxn ang="0">
                      <a:pos x="0" y="831"/>
                    </a:cxn>
                    <a:cxn ang="0">
                      <a:pos x="1371" y="819"/>
                    </a:cxn>
                    <a:cxn ang="0">
                      <a:pos x="1770" y="575"/>
                    </a:cxn>
                    <a:cxn ang="0">
                      <a:pos x="1923" y="236"/>
                    </a:cxn>
                    <a:cxn ang="0">
                      <a:pos x="2004" y="104"/>
                    </a:cxn>
                    <a:cxn ang="0">
                      <a:pos x="2094" y="10"/>
                    </a:cxn>
                    <a:cxn ang="0">
                      <a:pos x="2164" y="45"/>
                    </a:cxn>
                    <a:cxn ang="0">
                      <a:pos x="2238" y="158"/>
                    </a:cxn>
                    <a:cxn ang="0">
                      <a:pos x="2381" y="238"/>
                    </a:cxn>
                    <a:cxn ang="0">
                      <a:pos x="2613" y="238"/>
                    </a:cxn>
                    <a:cxn ang="0">
                      <a:pos x="2822" y="238"/>
                    </a:cxn>
                    <a:cxn ang="0">
                      <a:pos x="2953" y="219"/>
                    </a:cxn>
                    <a:cxn ang="0">
                      <a:pos x="3051" y="155"/>
                    </a:cxn>
                    <a:cxn ang="0">
                      <a:pos x="3081" y="115"/>
                    </a:cxn>
                    <a:cxn ang="0">
                      <a:pos x="3117" y="65"/>
                    </a:cxn>
                    <a:cxn ang="0">
                      <a:pos x="3186" y="23"/>
                    </a:cxn>
                    <a:cxn ang="0">
                      <a:pos x="3264" y="98"/>
                    </a:cxn>
                    <a:cxn ang="0">
                      <a:pos x="3312" y="182"/>
                    </a:cxn>
                    <a:cxn ang="0">
                      <a:pos x="3372" y="266"/>
                    </a:cxn>
                    <a:cxn ang="0">
                      <a:pos x="3453" y="434"/>
                    </a:cxn>
                    <a:cxn ang="0">
                      <a:pos x="3600" y="772"/>
                    </a:cxn>
                    <a:cxn ang="0">
                      <a:pos x="3879" y="842"/>
                    </a:cxn>
                    <a:cxn ang="0">
                      <a:pos x="4889" y="854"/>
                    </a:cxn>
                    <a:cxn ang="0">
                      <a:pos x="5865" y="842"/>
                    </a:cxn>
                    <a:cxn ang="0">
                      <a:pos x="6004" y="842"/>
                    </a:cxn>
                  </a:cxnLst>
                  <a:rect l="0" t="0" r="r" b="b"/>
                  <a:pathLst>
                    <a:path w="6051" h="862">
                      <a:moveTo>
                        <a:pt x="0" y="831"/>
                      </a:moveTo>
                      <a:cubicBezTo>
                        <a:pt x="541" y="848"/>
                        <a:pt x="1076" y="862"/>
                        <a:pt x="1371" y="819"/>
                      </a:cubicBezTo>
                      <a:cubicBezTo>
                        <a:pt x="1666" y="776"/>
                        <a:pt x="1678" y="672"/>
                        <a:pt x="1770" y="575"/>
                      </a:cubicBezTo>
                      <a:cubicBezTo>
                        <a:pt x="1862" y="478"/>
                        <a:pt x="1884" y="315"/>
                        <a:pt x="1923" y="236"/>
                      </a:cubicBezTo>
                      <a:cubicBezTo>
                        <a:pt x="1962" y="157"/>
                        <a:pt x="1975" y="142"/>
                        <a:pt x="2004" y="104"/>
                      </a:cubicBezTo>
                      <a:cubicBezTo>
                        <a:pt x="2033" y="66"/>
                        <a:pt x="2067" y="20"/>
                        <a:pt x="2094" y="10"/>
                      </a:cubicBezTo>
                      <a:cubicBezTo>
                        <a:pt x="2121" y="0"/>
                        <a:pt x="2140" y="20"/>
                        <a:pt x="2164" y="45"/>
                      </a:cubicBezTo>
                      <a:cubicBezTo>
                        <a:pt x="2188" y="70"/>
                        <a:pt x="2202" y="126"/>
                        <a:pt x="2238" y="158"/>
                      </a:cubicBezTo>
                      <a:cubicBezTo>
                        <a:pt x="2274" y="190"/>
                        <a:pt x="2319" y="225"/>
                        <a:pt x="2381" y="238"/>
                      </a:cubicBezTo>
                      <a:cubicBezTo>
                        <a:pt x="2443" y="251"/>
                        <a:pt x="2540" y="238"/>
                        <a:pt x="2613" y="238"/>
                      </a:cubicBezTo>
                      <a:cubicBezTo>
                        <a:pt x="2686" y="238"/>
                        <a:pt x="2765" y="241"/>
                        <a:pt x="2822" y="238"/>
                      </a:cubicBezTo>
                      <a:cubicBezTo>
                        <a:pt x="2879" y="235"/>
                        <a:pt x="2915" y="233"/>
                        <a:pt x="2953" y="219"/>
                      </a:cubicBezTo>
                      <a:cubicBezTo>
                        <a:pt x="2991" y="205"/>
                        <a:pt x="3030" y="172"/>
                        <a:pt x="3051" y="155"/>
                      </a:cubicBezTo>
                      <a:cubicBezTo>
                        <a:pt x="3072" y="138"/>
                        <a:pt x="3070" y="130"/>
                        <a:pt x="3081" y="115"/>
                      </a:cubicBezTo>
                      <a:cubicBezTo>
                        <a:pt x="3092" y="100"/>
                        <a:pt x="3100" y="80"/>
                        <a:pt x="3117" y="65"/>
                      </a:cubicBezTo>
                      <a:cubicBezTo>
                        <a:pt x="3134" y="50"/>
                        <a:pt x="3162" y="18"/>
                        <a:pt x="3186" y="23"/>
                      </a:cubicBezTo>
                      <a:cubicBezTo>
                        <a:pt x="3210" y="28"/>
                        <a:pt x="3243" y="71"/>
                        <a:pt x="3264" y="98"/>
                      </a:cubicBezTo>
                      <a:cubicBezTo>
                        <a:pt x="3285" y="125"/>
                        <a:pt x="3294" y="154"/>
                        <a:pt x="3312" y="182"/>
                      </a:cubicBezTo>
                      <a:cubicBezTo>
                        <a:pt x="3330" y="210"/>
                        <a:pt x="3349" y="224"/>
                        <a:pt x="3372" y="266"/>
                      </a:cubicBezTo>
                      <a:cubicBezTo>
                        <a:pt x="3395" y="308"/>
                        <a:pt x="3415" y="350"/>
                        <a:pt x="3453" y="434"/>
                      </a:cubicBezTo>
                      <a:cubicBezTo>
                        <a:pt x="3491" y="518"/>
                        <a:pt x="3529" y="704"/>
                        <a:pt x="3600" y="772"/>
                      </a:cubicBezTo>
                      <a:cubicBezTo>
                        <a:pt x="3671" y="840"/>
                        <a:pt x="3664" y="828"/>
                        <a:pt x="3879" y="842"/>
                      </a:cubicBezTo>
                      <a:cubicBezTo>
                        <a:pt x="4094" y="856"/>
                        <a:pt x="4558" y="854"/>
                        <a:pt x="4889" y="854"/>
                      </a:cubicBezTo>
                      <a:cubicBezTo>
                        <a:pt x="5220" y="854"/>
                        <a:pt x="5679" y="844"/>
                        <a:pt x="5865" y="842"/>
                      </a:cubicBezTo>
                      <a:cubicBezTo>
                        <a:pt x="6051" y="840"/>
                        <a:pt x="5985" y="840"/>
                        <a:pt x="6004" y="842"/>
                      </a:cubicBezTo>
                    </a:path>
                  </a:pathLst>
                </a:custGeom>
                <a:noFill/>
                <a:ln w="9525" cap="flat" cmpd="sng">
                  <a:solidFill>
                    <a:srgbClr val="FF0000"/>
                  </a:solidFill>
                  <a:prstDash val="solid"/>
                  <a:round/>
                  <a:headEnd type="none" w="med" len="med"/>
                  <a:tailEnd type="none" w="med" len="med"/>
                </a:ln>
                <a:effectLst/>
              </p:spPr>
              <p:txBody>
                <a:bodyPr lIns="0" tIns="0" rIns="0" bIns="0"/>
                <a:lstStyle/>
                <a:p>
                  <a:pPr>
                    <a:defRPr/>
                  </a:pPr>
                  <a:endParaRPr lang="zh-TW" altLang="en-US" i="0">
                    <a:latin typeface="Trebuchet MS" pitchFamily="34" charset="0"/>
                    <a:ea typeface="ＭＳ Ｐゴシック" pitchFamily="34" charset="-128"/>
                  </a:endParaRPr>
                </a:p>
              </p:txBody>
            </p:sp>
            <p:sp>
              <p:nvSpPr>
                <p:cNvPr id="95257" name="Line 25"/>
                <p:cNvSpPr>
                  <a:spLocks noChangeShapeType="1"/>
                </p:cNvSpPr>
                <p:nvPr/>
              </p:nvSpPr>
              <p:spPr bwMode="auto">
                <a:xfrm flipH="1">
                  <a:off x="6235" y="2949"/>
                  <a:ext cx="1268" cy="513"/>
                </a:xfrm>
                <a:prstGeom prst="line">
                  <a:avLst/>
                </a:prstGeom>
                <a:noFill/>
                <a:ln w="9525">
                  <a:solidFill>
                    <a:srgbClr val="FF0000"/>
                  </a:solidFill>
                  <a:round/>
                  <a:headEnd/>
                  <a:tailEnd type="triangle" w="med" len="med"/>
                </a:ln>
                <a:effectLst/>
              </p:spPr>
              <p:txBody>
                <a:bodyPr lIns="0" tIns="0" rIns="0" bIns="0"/>
                <a:lstStyle/>
                <a:p>
                  <a:pPr>
                    <a:defRPr/>
                  </a:pPr>
                  <a:endParaRPr lang="zh-TW" altLang="en-US" i="0">
                    <a:latin typeface="Trebuchet MS" pitchFamily="34" charset="0"/>
                    <a:ea typeface="ＭＳ Ｐゴシック" pitchFamily="34" charset="-128"/>
                  </a:endParaRPr>
                </a:p>
              </p:txBody>
            </p:sp>
            <p:sp>
              <p:nvSpPr>
                <p:cNvPr id="9238" name="Text Box 26"/>
                <p:cNvSpPr txBox="1">
                  <a:spLocks noChangeArrowheads="1"/>
                </p:cNvSpPr>
                <p:nvPr/>
              </p:nvSpPr>
              <p:spPr bwMode="auto">
                <a:xfrm>
                  <a:off x="7566" y="2764"/>
                  <a:ext cx="1928" cy="418"/>
                </a:xfrm>
                <a:prstGeom prst="rect">
                  <a:avLst/>
                </a:prstGeom>
                <a:noFill/>
                <a:ln w="9525">
                  <a:noFill/>
                  <a:miter lim="800000"/>
                  <a:headEnd/>
                  <a:tailEnd/>
                </a:ln>
              </p:spPr>
              <p:txBody>
                <a:bodyPr lIns="0" tIns="0" rIns="0" bIns="0"/>
                <a:lstStyle/>
                <a:p>
                  <a:pPr algn="l"/>
                  <a:r>
                    <a:rPr lang="en-US" altLang="zh-TW" sz="1200" b="0" i="0" dirty="0">
                      <a:latin typeface="Trebuchet MS" pitchFamily="34" charset="0"/>
                      <a:ea typeface="新細明體" pitchFamily="18" charset="-120"/>
                    </a:rPr>
                    <a:t>Image suppressed</a:t>
                  </a:r>
                </a:p>
              </p:txBody>
            </p:sp>
          </p:grpSp>
        </p:grpSp>
      </p:grpSp>
      <p:sp>
        <p:nvSpPr>
          <p:cNvPr id="28" name="Text Box 3"/>
          <p:cNvSpPr txBox="1">
            <a:spLocks noChangeArrowheads="1"/>
          </p:cNvSpPr>
          <p:nvPr/>
        </p:nvSpPr>
        <p:spPr bwMode="auto">
          <a:xfrm>
            <a:off x="0" y="0"/>
            <a:ext cx="5181600" cy="523220"/>
          </a:xfrm>
          <a:prstGeom prst="rect">
            <a:avLst/>
          </a:prstGeom>
          <a:noFill/>
          <a:ln w="9525">
            <a:noFill/>
            <a:miter lim="800000"/>
            <a:headEnd/>
            <a:tailEnd/>
          </a:ln>
          <a:effectLst/>
        </p:spPr>
        <p:txBody>
          <a:bodyPr>
            <a:spAutoFit/>
          </a:bodyPr>
          <a:lstStyle/>
          <a:p>
            <a:pPr>
              <a:spcBef>
                <a:spcPct val="50000"/>
              </a:spcBef>
              <a:defRPr/>
            </a:pPr>
            <a:r>
              <a:rPr lang="en-US" sz="2800" b="1" dirty="0">
                <a:latin typeface="Trebuchet MS" pitchFamily="34" charset="0"/>
                <a:ea typeface="ＭＳ Ｐゴシック" pitchFamily="34" charset="-128"/>
              </a:rPr>
              <a:t>Inspection Principle</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9" name="Text Box 5"/>
          <p:cNvSpPr txBox="1">
            <a:spLocks noChangeArrowheads="1"/>
          </p:cNvSpPr>
          <p:nvPr/>
        </p:nvSpPr>
        <p:spPr bwMode="auto">
          <a:xfrm>
            <a:off x="457200" y="651531"/>
            <a:ext cx="5029200" cy="400110"/>
          </a:xfrm>
          <a:prstGeom prst="rect">
            <a:avLst/>
          </a:prstGeom>
          <a:noFill/>
          <a:ln w="9525">
            <a:noFill/>
            <a:miter lim="800000"/>
            <a:headEnd/>
            <a:tailEnd/>
          </a:ln>
          <a:effectLst/>
        </p:spPr>
        <p:txBody>
          <a:bodyPr>
            <a:spAutoFit/>
          </a:bodyPr>
          <a:lstStyle/>
          <a:p>
            <a:pPr algn="l">
              <a:spcBef>
                <a:spcPct val="50000"/>
              </a:spcBef>
              <a:defRPr/>
            </a:pPr>
            <a:r>
              <a:rPr lang="en-US" sz="2000" i="0" dirty="0">
                <a:latin typeface="Trebuchet MS" pitchFamily="34" charset="0"/>
                <a:ea typeface="ＭＳ Ｐゴシック" pitchFamily="34" charset="-128"/>
              </a:rPr>
              <a:t>4. Edge Suppression</a:t>
            </a:r>
          </a:p>
        </p:txBody>
      </p:sp>
      <p:sp>
        <p:nvSpPr>
          <p:cNvPr id="103431" name="Rectangle 7"/>
          <p:cNvSpPr>
            <a:spLocks noChangeArrowheads="1"/>
          </p:cNvSpPr>
          <p:nvPr/>
        </p:nvSpPr>
        <p:spPr bwMode="auto">
          <a:xfrm>
            <a:off x="381000" y="2343150"/>
            <a:ext cx="8153400" cy="1200150"/>
          </a:xfrm>
          <a:prstGeom prst="rect">
            <a:avLst/>
          </a:prstGeom>
          <a:noFill/>
          <a:ln w="9525">
            <a:noFill/>
            <a:miter lim="800000"/>
            <a:headEnd/>
            <a:tailEnd/>
          </a:ln>
          <a:effectLst/>
        </p:spPr>
        <p:txBody>
          <a:bodyPr wrap="none" anchor="ctr"/>
          <a:lstStyle/>
          <a:p>
            <a:endParaRPr lang="zh-TW" altLang="en-US" i="0">
              <a:latin typeface="Trebuchet MS" pitchFamily="34" charset="0"/>
            </a:endParaRPr>
          </a:p>
        </p:txBody>
      </p:sp>
      <p:sp>
        <p:nvSpPr>
          <p:cNvPr id="103432" name="Text Box 8"/>
          <p:cNvSpPr txBox="1">
            <a:spLocks noChangeArrowheads="1"/>
          </p:cNvSpPr>
          <p:nvPr/>
        </p:nvSpPr>
        <p:spPr bwMode="auto">
          <a:xfrm>
            <a:off x="457200" y="1200150"/>
            <a:ext cx="7772400" cy="2585323"/>
          </a:xfrm>
          <a:prstGeom prst="rect">
            <a:avLst/>
          </a:prstGeom>
          <a:noFill/>
          <a:ln w="9525">
            <a:noFill/>
            <a:miter lim="800000"/>
            <a:headEnd/>
            <a:tailEnd/>
          </a:ln>
          <a:effectLst/>
        </p:spPr>
        <p:txBody>
          <a:bodyPr>
            <a:spAutoFit/>
          </a:bodyPr>
          <a:lstStyle/>
          <a:p>
            <a:pPr algn="l">
              <a:spcBef>
                <a:spcPct val="50000"/>
              </a:spcBef>
            </a:pPr>
            <a:r>
              <a:rPr lang="en-US" altLang="zh-TW" i="0" dirty="0">
                <a:latin typeface="Trebuchet MS" pitchFamily="34" charset="0"/>
              </a:rPr>
              <a:t>4.2  How to suppress edge</a:t>
            </a:r>
          </a:p>
          <a:p>
            <a:pPr algn="l">
              <a:spcBef>
                <a:spcPct val="50000"/>
              </a:spcBef>
            </a:pPr>
            <a:r>
              <a:rPr lang="en-US" altLang="zh-TW" sz="1600" b="0" i="0" dirty="0">
                <a:latin typeface="Trebuchet MS" pitchFamily="34" charset="0"/>
              </a:rPr>
              <a:t>       In Image, edge area will be decided by edge gradient: </a:t>
            </a:r>
          </a:p>
          <a:p>
            <a:pPr algn="l">
              <a:spcBef>
                <a:spcPct val="50000"/>
              </a:spcBef>
            </a:pPr>
            <a:r>
              <a:rPr lang="en-US" altLang="zh-TW" sz="1600" b="0" i="0" dirty="0">
                <a:latin typeface="Trebuchet MS" pitchFamily="34" charset="0"/>
              </a:rPr>
              <a:t>	</a:t>
            </a:r>
            <a:r>
              <a:rPr lang="en-US" altLang="zh-TW" sz="1600" b="0" i="0" dirty="0" err="1">
                <a:latin typeface="Trebuchet MS" pitchFamily="34" charset="0"/>
              </a:rPr>
              <a:t>dx</a:t>
            </a:r>
            <a:r>
              <a:rPr lang="en-US" altLang="zh-TW" sz="1600" b="0" i="0" dirty="0">
                <a:latin typeface="Trebuchet MS" pitchFamily="34" charset="0"/>
              </a:rPr>
              <a:t> = I</a:t>
            </a:r>
            <a:r>
              <a:rPr lang="en-US" altLang="zh-TW" sz="1600" b="0" i="0" baseline="-25000" dirty="0">
                <a:latin typeface="Trebuchet MS" pitchFamily="34" charset="0"/>
              </a:rPr>
              <a:t>x+1</a:t>
            </a:r>
            <a:r>
              <a:rPr lang="en-US" altLang="zh-TW" sz="1600" b="0" i="0" dirty="0">
                <a:latin typeface="Trebuchet MS" pitchFamily="34" charset="0"/>
              </a:rPr>
              <a:t> – I</a:t>
            </a:r>
            <a:r>
              <a:rPr lang="en-US" altLang="zh-TW" sz="1600" b="0" i="0" baseline="-25000" dirty="0">
                <a:latin typeface="Trebuchet MS" pitchFamily="34" charset="0"/>
              </a:rPr>
              <a:t>x            </a:t>
            </a:r>
            <a:r>
              <a:rPr lang="en-US" altLang="zh-TW" sz="1600" b="0" i="0" dirty="0">
                <a:latin typeface="Trebuchet MS" pitchFamily="34" charset="0"/>
              </a:rPr>
              <a:t>and         </a:t>
            </a:r>
            <a:r>
              <a:rPr lang="en-US" altLang="zh-TW" sz="1600" b="0" i="0" dirty="0" err="1">
                <a:latin typeface="Trebuchet MS" pitchFamily="34" charset="0"/>
              </a:rPr>
              <a:t>dy</a:t>
            </a:r>
            <a:r>
              <a:rPr lang="en-US" altLang="zh-TW" sz="1600" b="0" i="0" dirty="0">
                <a:latin typeface="Trebuchet MS" pitchFamily="34" charset="0"/>
              </a:rPr>
              <a:t> = I</a:t>
            </a:r>
            <a:r>
              <a:rPr lang="en-US" altLang="zh-TW" sz="1600" b="0" i="0" baseline="-25000" dirty="0">
                <a:latin typeface="Trebuchet MS" pitchFamily="34" charset="0"/>
              </a:rPr>
              <a:t>y+1</a:t>
            </a:r>
            <a:r>
              <a:rPr lang="en-US" altLang="zh-TW" sz="1600" b="0" i="0" dirty="0">
                <a:latin typeface="Trebuchet MS" pitchFamily="34" charset="0"/>
              </a:rPr>
              <a:t> – </a:t>
            </a:r>
            <a:r>
              <a:rPr lang="en-US" altLang="zh-TW" sz="1600" b="0" i="0" dirty="0" err="1">
                <a:latin typeface="Trebuchet MS" pitchFamily="34" charset="0"/>
              </a:rPr>
              <a:t>I</a:t>
            </a:r>
            <a:r>
              <a:rPr lang="en-US" altLang="zh-TW" sz="1600" b="0" i="0" baseline="-25000" dirty="0" err="1">
                <a:latin typeface="Trebuchet MS" pitchFamily="34" charset="0"/>
              </a:rPr>
              <a:t>y</a:t>
            </a:r>
            <a:r>
              <a:rPr lang="en-US" altLang="zh-TW" sz="1600" i="0" dirty="0">
                <a:latin typeface="Trebuchet MS" pitchFamily="34" charset="0"/>
              </a:rPr>
              <a:t> </a:t>
            </a:r>
          </a:p>
          <a:p>
            <a:pPr algn="l">
              <a:spcBef>
                <a:spcPct val="50000"/>
              </a:spcBef>
            </a:pPr>
            <a:r>
              <a:rPr lang="en-US" altLang="zh-TW" sz="1600" i="0" dirty="0">
                <a:latin typeface="Trebuchet MS" pitchFamily="34" charset="0"/>
              </a:rPr>
              <a:t>       </a:t>
            </a:r>
            <a:r>
              <a:rPr lang="en-US" altLang="zh-TW" sz="1600" b="0" i="0" dirty="0">
                <a:latin typeface="Trebuchet MS" pitchFamily="34" charset="0"/>
              </a:rPr>
              <a:t>When image noise level is n, all </a:t>
            </a:r>
            <a:r>
              <a:rPr lang="en-US" altLang="zh-TW" sz="1600" b="0" i="0" dirty="0" err="1">
                <a:latin typeface="Trebuchet MS" pitchFamily="34" charset="0"/>
              </a:rPr>
              <a:t>dx</a:t>
            </a:r>
            <a:r>
              <a:rPr lang="en-US" altLang="zh-TW" sz="1600" b="0" i="0" dirty="0">
                <a:latin typeface="Trebuchet MS" pitchFamily="34" charset="0"/>
              </a:rPr>
              <a:t> &gt; 2n and </a:t>
            </a:r>
            <a:r>
              <a:rPr lang="en-US" altLang="zh-TW" sz="1600" b="0" i="0" dirty="0" err="1">
                <a:latin typeface="Trebuchet MS" pitchFamily="34" charset="0"/>
              </a:rPr>
              <a:t>dy</a:t>
            </a:r>
            <a:r>
              <a:rPr lang="en-US" altLang="zh-TW" sz="1600" b="0" i="0" dirty="0">
                <a:latin typeface="Trebuchet MS" pitchFamily="34" charset="0"/>
              </a:rPr>
              <a:t> &gt; 2n   area will be edge area.</a:t>
            </a:r>
          </a:p>
          <a:p>
            <a:pPr algn="l">
              <a:spcBef>
                <a:spcPct val="50000"/>
              </a:spcBef>
            </a:pPr>
            <a:r>
              <a:rPr lang="en-US" altLang="zh-TW" sz="1600" b="0" i="0" dirty="0">
                <a:latin typeface="Trebuchet MS" pitchFamily="34" charset="0"/>
              </a:rPr>
              <a:t>       For edge area,  We will suppress pixel </a:t>
            </a:r>
            <a:r>
              <a:rPr lang="en-US" altLang="zh-TW" sz="1600" b="0" i="0" dirty="0" err="1">
                <a:latin typeface="Trebuchet MS" pitchFamily="34" charset="0"/>
              </a:rPr>
              <a:t>graylevel</a:t>
            </a:r>
            <a:r>
              <a:rPr lang="en-US" altLang="zh-TW" sz="1600" b="0" i="0" dirty="0">
                <a:latin typeface="Trebuchet MS" pitchFamily="34" charset="0"/>
              </a:rPr>
              <a:t> based on </a:t>
            </a:r>
            <a:r>
              <a:rPr lang="en-US" altLang="zh-TW" sz="1600" b="0" i="0" dirty="0" err="1">
                <a:latin typeface="Trebuchet MS" pitchFamily="34" charset="0"/>
              </a:rPr>
              <a:t>dx</a:t>
            </a:r>
            <a:r>
              <a:rPr lang="en-US" altLang="zh-TW" sz="1600" b="0" i="0" dirty="0">
                <a:latin typeface="Trebuchet MS" pitchFamily="34" charset="0"/>
              </a:rPr>
              <a:t> and dy.</a:t>
            </a:r>
          </a:p>
          <a:p>
            <a:pPr algn="l">
              <a:spcBef>
                <a:spcPct val="50000"/>
              </a:spcBef>
            </a:pPr>
            <a:r>
              <a:rPr lang="en-US" altLang="zh-TW" sz="1600" b="0" i="0" dirty="0">
                <a:latin typeface="Trebuchet MS" pitchFamily="34" charset="0"/>
              </a:rPr>
              <a:t>	                       </a:t>
            </a:r>
            <a:r>
              <a:rPr lang="en-US" altLang="zh-TW" sz="1600" b="0" i="0" dirty="0" err="1">
                <a:latin typeface="Trebuchet MS" pitchFamily="34" charset="0"/>
              </a:rPr>
              <a:t>I</a:t>
            </a:r>
            <a:r>
              <a:rPr lang="en-US" altLang="zh-TW" sz="1600" b="0" i="0" baseline="-25000" dirty="0" err="1">
                <a:latin typeface="Trebuchet MS" pitchFamily="34" charset="0"/>
              </a:rPr>
              <a:t>new</a:t>
            </a:r>
            <a:r>
              <a:rPr lang="en-US" altLang="zh-TW" sz="1600" b="0" i="0" dirty="0">
                <a:latin typeface="Trebuchet MS" pitchFamily="34" charset="0"/>
              </a:rPr>
              <a:t>  =  </a:t>
            </a:r>
            <a:r>
              <a:rPr lang="en-US" altLang="zh-TW" sz="1600" b="0" i="0" dirty="0" err="1">
                <a:latin typeface="Trebuchet MS" pitchFamily="34" charset="0"/>
              </a:rPr>
              <a:t>I</a:t>
            </a:r>
            <a:r>
              <a:rPr lang="en-US" altLang="zh-TW" sz="1600" b="0" i="0" baseline="-25000" dirty="0" err="1">
                <a:latin typeface="Trebuchet MS" pitchFamily="34" charset="0"/>
              </a:rPr>
              <a:t>old</a:t>
            </a:r>
            <a:r>
              <a:rPr lang="en-US" altLang="zh-TW" sz="1600" b="0" i="0" dirty="0">
                <a:latin typeface="Trebuchet MS" pitchFamily="34" charset="0"/>
              </a:rPr>
              <a:t>*rate(</a:t>
            </a:r>
            <a:r>
              <a:rPr lang="en-US" altLang="zh-TW" sz="1600" b="0" i="0" dirty="0" err="1">
                <a:latin typeface="Trebuchet MS" pitchFamily="34" charset="0"/>
              </a:rPr>
              <a:t>dx</a:t>
            </a:r>
            <a:r>
              <a:rPr lang="en-US" altLang="zh-TW" sz="1600" b="0" i="0" dirty="0">
                <a:latin typeface="Trebuchet MS" pitchFamily="34" charset="0"/>
              </a:rPr>
              <a:t>, </a:t>
            </a:r>
            <a:r>
              <a:rPr lang="en-US" altLang="zh-TW" sz="1600" b="0" i="0" dirty="0" err="1">
                <a:latin typeface="Trebuchet MS" pitchFamily="34" charset="0"/>
              </a:rPr>
              <a:t>dy</a:t>
            </a:r>
            <a:r>
              <a:rPr lang="en-US" altLang="zh-TW" sz="1600" b="0" i="0" dirty="0">
                <a:latin typeface="Trebuchet MS" pitchFamily="34" charset="0"/>
              </a:rPr>
              <a:t>)</a:t>
            </a:r>
          </a:p>
          <a:p>
            <a:pPr algn="l">
              <a:spcBef>
                <a:spcPct val="50000"/>
              </a:spcBef>
            </a:pPr>
            <a:endParaRPr lang="en-US" altLang="zh-TW" sz="1600" b="0" i="0" dirty="0">
              <a:latin typeface="Trebuchet MS" pitchFamily="34" charset="0"/>
            </a:endParaRPr>
          </a:p>
        </p:txBody>
      </p:sp>
      <p:sp>
        <p:nvSpPr>
          <p:cNvPr id="9" name="Text Box 3"/>
          <p:cNvSpPr txBox="1">
            <a:spLocks noChangeArrowheads="1"/>
          </p:cNvSpPr>
          <p:nvPr/>
        </p:nvSpPr>
        <p:spPr bwMode="auto">
          <a:xfrm>
            <a:off x="0" y="0"/>
            <a:ext cx="5181600" cy="523220"/>
          </a:xfrm>
          <a:prstGeom prst="rect">
            <a:avLst/>
          </a:prstGeom>
          <a:noFill/>
          <a:ln w="9525">
            <a:noFill/>
            <a:miter lim="800000"/>
            <a:headEnd/>
            <a:tailEnd/>
          </a:ln>
          <a:effectLst/>
        </p:spPr>
        <p:txBody>
          <a:bodyPr>
            <a:spAutoFit/>
          </a:bodyPr>
          <a:lstStyle/>
          <a:p>
            <a:pPr>
              <a:spcBef>
                <a:spcPct val="50000"/>
              </a:spcBef>
              <a:defRPr/>
            </a:pPr>
            <a:r>
              <a:rPr lang="en-US" sz="2800" b="1" dirty="0">
                <a:latin typeface="Trebuchet MS" pitchFamily="34" charset="0"/>
                <a:ea typeface="ＭＳ Ｐゴシック" pitchFamily="34" charset="-128"/>
              </a:rPr>
              <a:t>Inspection Principle</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48" name="Text Box 16"/>
          <p:cNvSpPr txBox="1">
            <a:spLocks noChangeArrowheads="1"/>
          </p:cNvSpPr>
          <p:nvPr/>
        </p:nvSpPr>
        <p:spPr bwMode="auto">
          <a:xfrm>
            <a:off x="0" y="0"/>
            <a:ext cx="5181600" cy="523220"/>
          </a:xfrm>
          <a:prstGeom prst="rect">
            <a:avLst/>
          </a:prstGeom>
          <a:noFill/>
          <a:ln w="9525">
            <a:noFill/>
            <a:miter lim="800000"/>
            <a:headEnd/>
            <a:tailEnd/>
          </a:ln>
          <a:effectLst/>
        </p:spPr>
        <p:txBody>
          <a:bodyPr>
            <a:spAutoFit/>
          </a:bodyPr>
          <a:lstStyle/>
          <a:p>
            <a:pPr>
              <a:spcBef>
                <a:spcPct val="50000"/>
              </a:spcBef>
              <a:defRPr/>
            </a:pPr>
            <a:r>
              <a:rPr lang="en-US" sz="2800" b="1" dirty="0">
                <a:latin typeface="Trebuchet MS" pitchFamily="34" charset="0"/>
                <a:ea typeface="ＭＳ Ｐゴシック" pitchFamily="34" charset="-128"/>
              </a:rPr>
              <a:t>Inspection Principle</a:t>
            </a:r>
          </a:p>
        </p:txBody>
      </p:sp>
      <p:sp>
        <p:nvSpPr>
          <p:cNvPr id="69649" name="Text Box 17"/>
          <p:cNvSpPr txBox="1">
            <a:spLocks noChangeArrowheads="1"/>
          </p:cNvSpPr>
          <p:nvPr/>
        </p:nvSpPr>
        <p:spPr bwMode="auto">
          <a:xfrm>
            <a:off x="304800" y="857250"/>
            <a:ext cx="6934200" cy="400110"/>
          </a:xfrm>
          <a:prstGeom prst="rect">
            <a:avLst/>
          </a:prstGeom>
          <a:noFill/>
          <a:ln w="9525">
            <a:noFill/>
            <a:miter lim="800000"/>
            <a:headEnd/>
            <a:tailEnd/>
          </a:ln>
          <a:effectLst/>
        </p:spPr>
        <p:txBody>
          <a:bodyPr>
            <a:spAutoFit/>
          </a:bodyPr>
          <a:lstStyle/>
          <a:p>
            <a:pPr algn="l">
              <a:spcBef>
                <a:spcPct val="50000"/>
              </a:spcBef>
              <a:defRPr/>
            </a:pPr>
            <a:r>
              <a:rPr lang="en-US" sz="2000" dirty="0">
                <a:latin typeface="Trebuchet MS" pitchFamily="34" charset="0"/>
                <a:ea typeface="ＭＳ Ｐゴシック" pitchFamily="34" charset="-128"/>
              </a:rPr>
              <a:t>What is Inspection</a:t>
            </a:r>
          </a:p>
        </p:txBody>
      </p:sp>
      <p:sp>
        <p:nvSpPr>
          <p:cNvPr id="69650" name="Text Box 18"/>
          <p:cNvSpPr txBox="1">
            <a:spLocks noChangeArrowheads="1"/>
          </p:cNvSpPr>
          <p:nvPr/>
        </p:nvSpPr>
        <p:spPr bwMode="auto">
          <a:xfrm>
            <a:off x="0" y="1314450"/>
            <a:ext cx="9144000" cy="338554"/>
          </a:xfrm>
          <a:prstGeom prst="rect">
            <a:avLst/>
          </a:prstGeom>
          <a:noFill/>
          <a:ln w="9525">
            <a:noFill/>
            <a:miter lim="800000"/>
            <a:headEnd/>
            <a:tailEnd/>
          </a:ln>
          <a:effectLst/>
        </p:spPr>
        <p:txBody>
          <a:bodyPr wrap="square">
            <a:spAutoFit/>
          </a:bodyPr>
          <a:lstStyle/>
          <a:p>
            <a:pPr algn="l">
              <a:spcBef>
                <a:spcPct val="50000"/>
              </a:spcBef>
              <a:defRPr/>
            </a:pPr>
            <a:r>
              <a:rPr lang="en-US" sz="1600" b="1" i="0" dirty="0">
                <a:latin typeface="Trebuchet MS" pitchFamily="34" charset="0"/>
                <a:ea typeface="ＭＳ Ｐゴシック" pitchFamily="34" charset="-128"/>
              </a:rPr>
              <a:t>Inspection purpose is to find </a:t>
            </a:r>
            <a:r>
              <a:rPr lang="en-US" sz="1600" b="1" i="0" u="sng" dirty="0">
                <a:solidFill>
                  <a:srgbClr val="FF0000"/>
                </a:solidFill>
                <a:latin typeface="Trebuchet MS" pitchFamily="34" charset="0"/>
                <a:ea typeface="ＭＳ Ｐゴシック" pitchFamily="34" charset="-128"/>
              </a:rPr>
              <a:t>all abnormal  pixel points</a:t>
            </a:r>
            <a:r>
              <a:rPr lang="en-US" sz="1600" b="1" i="0" dirty="0">
                <a:solidFill>
                  <a:srgbClr val="FF0000"/>
                </a:solidFill>
                <a:latin typeface="Trebuchet MS" pitchFamily="34" charset="0"/>
                <a:ea typeface="ＭＳ Ｐゴシック" pitchFamily="34" charset="-128"/>
              </a:rPr>
              <a:t>  </a:t>
            </a:r>
            <a:r>
              <a:rPr lang="en-US" sz="1600" b="1" i="0" dirty="0">
                <a:latin typeface="Trebuchet MS" pitchFamily="34" charset="0"/>
                <a:ea typeface="ＭＳ Ｐゴシック" pitchFamily="34" charset="-128"/>
              </a:rPr>
              <a:t>from scanning image.</a:t>
            </a:r>
          </a:p>
        </p:txBody>
      </p:sp>
      <p:pic>
        <p:nvPicPr>
          <p:cNvPr id="25606" name="Picture 19" descr="7DCZ_SLOT24-24-6-DID459-0"/>
          <p:cNvPicPr>
            <a:picLocks noChangeAspect="1" noChangeArrowheads="1"/>
          </p:cNvPicPr>
          <p:nvPr/>
        </p:nvPicPr>
        <p:blipFill>
          <a:blip r:embed="rId3" cstate="print"/>
          <a:srcRect/>
          <a:stretch>
            <a:fillRect/>
          </a:stretch>
        </p:blipFill>
        <p:spPr bwMode="auto">
          <a:xfrm>
            <a:off x="1143000" y="1988797"/>
            <a:ext cx="1752600" cy="1314450"/>
          </a:xfrm>
          <a:prstGeom prst="rect">
            <a:avLst/>
          </a:prstGeom>
          <a:noFill/>
          <a:ln w="9525">
            <a:noFill/>
            <a:miter lim="800000"/>
            <a:headEnd/>
            <a:tailEnd/>
          </a:ln>
        </p:spPr>
      </p:pic>
      <p:pic>
        <p:nvPicPr>
          <p:cNvPr id="25607" name="Picture 20" descr="7DCZ_SLOT24-24-6-DID627-0"/>
          <p:cNvPicPr>
            <a:picLocks noChangeAspect="1" noChangeArrowheads="1"/>
          </p:cNvPicPr>
          <p:nvPr/>
        </p:nvPicPr>
        <p:blipFill>
          <a:blip r:embed="rId4" cstate="print"/>
          <a:srcRect/>
          <a:stretch>
            <a:fillRect/>
          </a:stretch>
        </p:blipFill>
        <p:spPr bwMode="auto">
          <a:xfrm>
            <a:off x="1143000" y="3360397"/>
            <a:ext cx="1752600" cy="1314450"/>
          </a:xfrm>
          <a:prstGeom prst="rect">
            <a:avLst/>
          </a:prstGeom>
          <a:noFill/>
          <a:ln w="9525">
            <a:noFill/>
            <a:miter lim="800000"/>
            <a:headEnd/>
            <a:tailEnd/>
          </a:ln>
        </p:spPr>
      </p:pic>
      <p:pic>
        <p:nvPicPr>
          <p:cNvPr id="25608" name="Picture 21" descr="result"/>
          <p:cNvPicPr>
            <a:picLocks noChangeAspect="1" noChangeArrowheads="1"/>
          </p:cNvPicPr>
          <p:nvPr/>
        </p:nvPicPr>
        <p:blipFill>
          <a:blip r:embed="rId5" cstate="print"/>
          <a:srcRect/>
          <a:stretch>
            <a:fillRect/>
          </a:stretch>
        </p:blipFill>
        <p:spPr bwMode="auto">
          <a:xfrm>
            <a:off x="5334000" y="2503147"/>
            <a:ext cx="1905000" cy="1428750"/>
          </a:xfrm>
          <a:prstGeom prst="rect">
            <a:avLst/>
          </a:prstGeom>
          <a:noFill/>
          <a:ln w="9525">
            <a:noFill/>
            <a:miter lim="800000"/>
            <a:headEnd/>
            <a:tailEnd/>
          </a:ln>
        </p:spPr>
      </p:pic>
      <p:sp>
        <p:nvSpPr>
          <p:cNvPr id="69654" name="Line 22"/>
          <p:cNvSpPr>
            <a:spLocks noChangeShapeType="1"/>
          </p:cNvSpPr>
          <p:nvPr/>
        </p:nvSpPr>
        <p:spPr bwMode="auto">
          <a:xfrm>
            <a:off x="3352800" y="3303247"/>
            <a:ext cx="1371600" cy="0"/>
          </a:xfrm>
          <a:prstGeom prst="line">
            <a:avLst/>
          </a:prstGeom>
          <a:noFill/>
          <a:ln w="76200">
            <a:solidFill>
              <a:schemeClr val="tx1"/>
            </a:solidFill>
            <a:round/>
            <a:headEnd/>
            <a:tailEnd type="triangle" w="med" len="med"/>
          </a:ln>
          <a:effectLst/>
        </p:spPr>
        <p:txBody>
          <a:bodyPr/>
          <a:lstStyle/>
          <a:p>
            <a:pPr>
              <a:defRPr/>
            </a:pPr>
            <a:endParaRPr lang="zh-TW" altLang="en-US">
              <a:effectLst>
                <a:outerShdw blurRad="38100" dist="38100" dir="2700000" algn="tl">
                  <a:srgbClr val="000000">
                    <a:alpha val="43137"/>
                  </a:srgbClr>
                </a:outerShdw>
              </a:effectLst>
              <a:latin typeface="Trebuchet MS" pitchFamily="34" charset="0"/>
              <a:ea typeface="ＭＳ Ｐゴシック" pitchFamily="34" charset="-128"/>
            </a:endParaRPr>
          </a:p>
        </p:txBody>
      </p:sp>
      <p:grpSp>
        <p:nvGrpSpPr>
          <p:cNvPr id="2" name="Group 26"/>
          <p:cNvGrpSpPr>
            <a:grpSpLocks/>
          </p:cNvGrpSpPr>
          <p:nvPr/>
        </p:nvGrpSpPr>
        <p:grpSpPr bwMode="auto">
          <a:xfrm>
            <a:off x="1743076" y="2388847"/>
            <a:ext cx="390525" cy="228600"/>
            <a:chOff x="1098" y="1824"/>
            <a:chExt cx="246" cy="192"/>
          </a:xfrm>
        </p:grpSpPr>
        <p:sp>
          <p:nvSpPr>
            <p:cNvPr id="69655" name="Oval 23"/>
            <p:cNvSpPr>
              <a:spLocks noChangeArrowheads="1"/>
            </p:cNvSpPr>
            <p:nvPr/>
          </p:nvSpPr>
          <p:spPr bwMode="auto">
            <a:xfrm>
              <a:off x="1098" y="1908"/>
              <a:ext cx="96" cy="96"/>
            </a:xfrm>
            <a:prstGeom prst="ellipse">
              <a:avLst/>
            </a:prstGeom>
            <a:noFill/>
            <a:ln w="9525">
              <a:solidFill>
                <a:srgbClr val="FF0000"/>
              </a:solidFill>
              <a:round/>
              <a:headEnd/>
              <a:tailEnd/>
            </a:ln>
            <a:effectLst/>
          </p:spPr>
          <p:txBody>
            <a:bodyPr wrap="none" anchor="ctr"/>
            <a:lstStyle/>
            <a:p>
              <a:endParaRPr lang="zh-TW" altLang="en-US">
                <a:effectLst>
                  <a:outerShdw blurRad="38100" dist="38100" dir="2700000" algn="tl">
                    <a:srgbClr val="C0C0C0"/>
                  </a:outerShdw>
                </a:effectLst>
                <a:latin typeface="Trebuchet MS" pitchFamily="34" charset="0"/>
              </a:endParaRPr>
            </a:p>
          </p:txBody>
        </p:sp>
        <p:sp>
          <p:nvSpPr>
            <p:cNvPr id="69656" name="Oval 24"/>
            <p:cNvSpPr>
              <a:spLocks noChangeArrowheads="1"/>
            </p:cNvSpPr>
            <p:nvPr/>
          </p:nvSpPr>
          <p:spPr bwMode="auto">
            <a:xfrm>
              <a:off x="1200" y="1920"/>
              <a:ext cx="96" cy="96"/>
            </a:xfrm>
            <a:prstGeom prst="ellipse">
              <a:avLst/>
            </a:prstGeom>
            <a:noFill/>
            <a:ln w="9525">
              <a:solidFill>
                <a:srgbClr val="FF0000"/>
              </a:solidFill>
              <a:round/>
              <a:headEnd/>
              <a:tailEnd/>
            </a:ln>
            <a:effectLst/>
          </p:spPr>
          <p:txBody>
            <a:bodyPr wrap="none" anchor="ctr"/>
            <a:lstStyle/>
            <a:p>
              <a:endParaRPr lang="zh-TW" altLang="en-US">
                <a:effectLst>
                  <a:outerShdw blurRad="38100" dist="38100" dir="2700000" algn="tl">
                    <a:srgbClr val="C0C0C0"/>
                  </a:outerShdw>
                </a:effectLst>
                <a:latin typeface="Trebuchet MS" pitchFamily="34" charset="0"/>
              </a:endParaRPr>
            </a:p>
          </p:txBody>
        </p:sp>
        <p:sp>
          <p:nvSpPr>
            <p:cNvPr id="69657" name="Oval 25"/>
            <p:cNvSpPr>
              <a:spLocks noChangeArrowheads="1"/>
            </p:cNvSpPr>
            <p:nvPr/>
          </p:nvSpPr>
          <p:spPr bwMode="auto">
            <a:xfrm>
              <a:off x="1248" y="1824"/>
              <a:ext cx="96" cy="96"/>
            </a:xfrm>
            <a:prstGeom prst="ellipse">
              <a:avLst/>
            </a:prstGeom>
            <a:noFill/>
            <a:ln w="9525">
              <a:solidFill>
                <a:srgbClr val="FF0000"/>
              </a:solidFill>
              <a:round/>
              <a:headEnd/>
              <a:tailEnd/>
            </a:ln>
            <a:effectLst/>
          </p:spPr>
          <p:txBody>
            <a:bodyPr wrap="none" anchor="ctr"/>
            <a:lstStyle/>
            <a:p>
              <a:endParaRPr lang="zh-TW" altLang="en-US">
                <a:effectLst>
                  <a:outerShdw blurRad="38100" dist="38100" dir="2700000" algn="tl">
                    <a:srgbClr val="C0C0C0"/>
                  </a:outerShdw>
                </a:effectLst>
                <a:latin typeface="Trebuchet MS" pitchFamily="34" charset="0"/>
              </a:endParaRPr>
            </a:p>
          </p:txBody>
        </p:sp>
      </p:grpSp>
      <p:grpSp>
        <p:nvGrpSpPr>
          <p:cNvPr id="3" name="Group 27"/>
          <p:cNvGrpSpPr>
            <a:grpSpLocks/>
          </p:cNvGrpSpPr>
          <p:nvPr/>
        </p:nvGrpSpPr>
        <p:grpSpPr bwMode="auto">
          <a:xfrm>
            <a:off x="1817688" y="3800928"/>
            <a:ext cx="390525" cy="228600"/>
            <a:chOff x="1098" y="1824"/>
            <a:chExt cx="246" cy="192"/>
          </a:xfrm>
        </p:grpSpPr>
        <p:sp>
          <p:nvSpPr>
            <p:cNvPr id="69660" name="Oval 28"/>
            <p:cNvSpPr>
              <a:spLocks noChangeArrowheads="1"/>
            </p:cNvSpPr>
            <p:nvPr/>
          </p:nvSpPr>
          <p:spPr bwMode="auto">
            <a:xfrm>
              <a:off x="1098" y="1908"/>
              <a:ext cx="96" cy="96"/>
            </a:xfrm>
            <a:prstGeom prst="ellipse">
              <a:avLst/>
            </a:prstGeom>
            <a:noFill/>
            <a:ln w="9525">
              <a:solidFill>
                <a:srgbClr val="FF0000"/>
              </a:solidFill>
              <a:round/>
              <a:headEnd/>
              <a:tailEnd/>
            </a:ln>
            <a:effectLst/>
          </p:spPr>
          <p:txBody>
            <a:bodyPr wrap="none" anchor="ctr"/>
            <a:lstStyle/>
            <a:p>
              <a:endParaRPr lang="zh-TW" altLang="en-US">
                <a:effectLst>
                  <a:outerShdw blurRad="38100" dist="38100" dir="2700000" algn="tl">
                    <a:srgbClr val="C0C0C0"/>
                  </a:outerShdw>
                </a:effectLst>
                <a:latin typeface="Trebuchet MS" pitchFamily="34" charset="0"/>
              </a:endParaRPr>
            </a:p>
          </p:txBody>
        </p:sp>
        <p:sp>
          <p:nvSpPr>
            <p:cNvPr id="69661" name="Oval 29"/>
            <p:cNvSpPr>
              <a:spLocks noChangeArrowheads="1"/>
            </p:cNvSpPr>
            <p:nvPr/>
          </p:nvSpPr>
          <p:spPr bwMode="auto">
            <a:xfrm>
              <a:off x="1200" y="1920"/>
              <a:ext cx="96" cy="96"/>
            </a:xfrm>
            <a:prstGeom prst="ellipse">
              <a:avLst/>
            </a:prstGeom>
            <a:noFill/>
            <a:ln w="9525">
              <a:solidFill>
                <a:srgbClr val="FF0000"/>
              </a:solidFill>
              <a:round/>
              <a:headEnd/>
              <a:tailEnd/>
            </a:ln>
            <a:effectLst/>
          </p:spPr>
          <p:txBody>
            <a:bodyPr wrap="none" anchor="ctr"/>
            <a:lstStyle/>
            <a:p>
              <a:endParaRPr lang="zh-TW" altLang="en-US">
                <a:effectLst>
                  <a:outerShdw blurRad="38100" dist="38100" dir="2700000" algn="tl">
                    <a:srgbClr val="C0C0C0"/>
                  </a:outerShdw>
                </a:effectLst>
                <a:latin typeface="Trebuchet MS" pitchFamily="34" charset="0"/>
              </a:endParaRPr>
            </a:p>
          </p:txBody>
        </p:sp>
        <p:sp>
          <p:nvSpPr>
            <p:cNvPr id="69662" name="Oval 30"/>
            <p:cNvSpPr>
              <a:spLocks noChangeArrowheads="1"/>
            </p:cNvSpPr>
            <p:nvPr/>
          </p:nvSpPr>
          <p:spPr bwMode="auto">
            <a:xfrm>
              <a:off x="1248" y="1824"/>
              <a:ext cx="96" cy="96"/>
            </a:xfrm>
            <a:prstGeom prst="ellipse">
              <a:avLst/>
            </a:prstGeom>
            <a:noFill/>
            <a:ln w="9525">
              <a:solidFill>
                <a:srgbClr val="FF0000"/>
              </a:solidFill>
              <a:round/>
              <a:headEnd/>
              <a:tailEnd/>
            </a:ln>
            <a:effectLst/>
          </p:spPr>
          <p:txBody>
            <a:bodyPr wrap="none" anchor="ctr"/>
            <a:lstStyle/>
            <a:p>
              <a:endParaRPr lang="zh-TW" altLang="en-US">
                <a:effectLst>
                  <a:outerShdw blurRad="38100" dist="38100" dir="2700000" algn="tl">
                    <a:srgbClr val="C0C0C0"/>
                  </a:outerShdw>
                </a:effectLst>
                <a:latin typeface="Trebuchet MS"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5" name="Text Box 5"/>
          <p:cNvSpPr txBox="1">
            <a:spLocks noChangeArrowheads="1"/>
          </p:cNvSpPr>
          <p:nvPr/>
        </p:nvSpPr>
        <p:spPr bwMode="auto">
          <a:xfrm>
            <a:off x="381000" y="651531"/>
            <a:ext cx="5029200" cy="400110"/>
          </a:xfrm>
          <a:prstGeom prst="rect">
            <a:avLst/>
          </a:prstGeom>
          <a:noFill/>
          <a:ln w="9525">
            <a:noFill/>
            <a:miter lim="800000"/>
            <a:headEnd/>
            <a:tailEnd/>
          </a:ln>
          <a:effectLst/>
        </p:spPr>
        <p:txBody>
          <a:bodyPr>
            <a:spAutoFit/>
          </a:bodyPr>
          <a:lstStyle/>
          <a:p>
            <a:pPr algn="l">
              <a:spcBef>
                <a:spcPct val="50000"/>
              </a:spcBef>
              <a:defRPr/>
            </a:pPr>
            <a:r>
              <a:rPr lang="en-US" sz="2000" i="0" dirty="0">
                <a:latin typeface="Trebuchet MS" pitchFamily="34" charset="0"/>
                <a:ea typeface="ＭＳ Ｐゴシック" pitchFamily="34" charset="-128"/>
              </a:rPr>
              <a:t>4. Edge Suppression</a:t>
            </a:r>
          </a:p>
        </p:txBody>
      </p:sp>
      <p:sp>
        <p:nvSpPr>
          <p:cNvPr id="102410" name="Line 10"/>
          <p:cNvSpPr>
            <a:spLocks noChangeShapeType="1"/>
          </p:cNvSpPr>
          <p:nvPr/>
        </p:nvSpPr>
        <p:spPr bwMode="auto">
          <a:xfrm>
            <a:off x="1219200" y="2971800"/>
            <a:ext cx="7010400" cy="0"/>
          </a:xfrm>
          <a:prstGeom prst="line">
            <a:avLst/>
          </a:prstGeom>
          <a:noFill/>
          <a:ln w="28575">
            <a:solidFill>
              <a:schemeClr val="tx1"/>
            </a:solidFill>
            <a:round/>
            <a:headEnd/>
            <a:tailEnd type="triangle" w="med" len="med"/>
          </a:ln>
          <a:effectLst/>
        </p:spPr>
        <p:txBody>
          <a:bodyPr/>
          <a:lstStyle/>
          <a:p>
            <a:pPr>
              <a:defRPr/>
            </a:pPr>
            <a:endParaRPr lang="zh-TW" altLang="en-US" i="0">
              <a:latin typeface="Trebuchet MS" pitchFamily="34" charset="0"/>
              <a:ea typeface="ＭＳ Ｐゴシック" pitchFamily="34" charset="-128"/>
            </a:endParaRPr>
          </a:p>
        </p:txBody>
      </p:sp>
      <p:sp>
        <p:nvSpPr>
          <p:cNvPr id="102411" name="Line 11"/>
          <p:cNvSpPr>
            <a:spLocks noChangeShapeType="1"/>
          </p:cNvSpPr>
          <p:nvPr/>
        </p:nvSpPr>
        <p:spPr bwMode="auto">
          <a:xfrm flipV="1">
            <a:off x="1219200" y="1200150"/>
            <a:ext cx="0" cy="1771650"/>
          </a:xfrm>
          <a:prstGeom prst="line">
            <a:avLst/>
          </a:prstGeom>
          <a:noFill/>
          <a:ln w="28575">
            <a:solidFill>
              <a:schemeClr val="tx1"/>
            </a:solidFill>
            <a:round/>
            <a:headEnd/>
            <a:tailEnd type="triangle" w="med" len="med"/>
          </a:ln>
          <a:effectLst/>
        </p:spPr>
        <p:txBody>
          <a:bodyPr/>
          <a:lstStyle/>
          <a:p>
            <a:pPr>
              <a:defRPr/>
            </a:pPr>
            <a:endParaRPr lang="zh-TW" altLang="en-US" i="0">
              <a:latin typeface="Trebuchet MS" pitchFamily="34" charset="0"/>
              <a:ea typeface="ＭＳ Ｐゴシック" pitchFamily="34" charset="-128"/>
            </a:endParaRPr>
          </a:p>
        </p:txBody>
      </p:sp>
      <p:sp>
        <p:nvSpPr>
          <p:cNvPr id="102412" name="Line 12"/>
          <p:cNvSpPr>
            <a:spLocks noChangeShapeType="1"/>
          </p:cNvSpPr>
          <p:nvPr/>
        </p:nvSpPr>
        <p:spPr bwMode="auto">
          <a:xfrm>
            <a:off x="1219200" y="1543050"/>
            <a:ext cx="6477000" cy="0"/>
          </a:xfrm>
          <a:prstGeom prst="line">
            <a:avLst/>
          </a:prstGeom>
          <a:noFill/>
          <a:ln w="12700">
            <a:solidFill>
              <a:srgbClr val="FF0000"/>
            </a:solidFill>
            <a:round/>
            <a:headEnd/>
            <a:tailEnd/>
          </a:ln>
          <a:effectLst/>
        </p:spPr>
        <p:txBody>
          <a:bodyPr/>
          <a:lstStyle/>
          <a:p>
            <a:pPr>
              <a:defRPr/>
            </a:pPr>
            <a:endParaRPr lang="zh-TW" altLang="en-US" i="0">
              <a:latin typeface="Trebuchet MS" pitchFamily="34" charset="0"/>
              <a:ea typeface="ＭＳ Ｐゴシック" pitchFamily="34" charset="-128"/>
            </a:endParaRPr>
          </a:p>
        </p:txBody>
      </p:sp>
      <p:sp>
        <p:nvSpPr>
          <p:cNvPr id="102413" name="Text Box 13"/>
          <p:cNvSpPr txBox="1">
            <a:spLocks noChangeArrowheads="1"/>
          </p:cNvSpPr>
          <p:nvPr/>
        </p:nvSpPr>
        <p:spPr bwMode="auto">
          <a:xfrm>
            <a:off x="7391400" y="3200400"/>
            <a:ext cx="1479645" cy="246221"/>
          </a:xfrm>
          <a:prstGeom prst="rect">
            <a:avLst/>
          </a:prstGeom>
          <a:noFill/>
          <a:ln w="28575" algn="ctr">
            <a:noFill/>
            <a:miter lim="800000"/>
            <a:headEnd/>
            <a:tailEnd/>
          </a:ln>
          <a:effectLst/>
        </p:spPr>
        <p:txBody>
          <a:bodyPr wrap="square">
            <a:spAutoFit/>
          </a:bodyPr>
          <a:lstStyle/>
          <a:p>
            <a:pPr>
              <a:spcBef>
                <a:spcPct val="50000"/>
              </a:spcBef>
              <a:defRPr/>
            </a:pPr>
            <a:r>
              <a:rPr lang="en-US" sz="1000" i="0" dirty="0">
                <a:latin typeface="Trebuchet MS" pitchFamily="34" charset="0"/>
                <a:ea typeface="ＭＳ Ｐゴシック" pitchFamily="34" charset="-128"/>
              </a:rPr>
              <a:t>Edge gradient</a:t>
            </a:r>
          </a:p>
        </p:txBody>
      </p:sp>
      <p:sp>
        <p:nvSpPr>
          <p:cNvPr id="102414" name="Text Box 14"/>
          <p:cNvSpPr txBox="1">
            <a:spLocks noChangeArrowheads="1"/>
          </p:cNvSpPr>
          <p:nvPr/>
        </p:nvSpPr>
        <p:spPr bwMode="auto">
          <a:xfrm>
            <a:off x="0" y="1028700"/>
            <a:ext cx="1280196" cy="400110"/>
          </a:xfrm>
          <a:prstGeom prst="rect">
            <a:avLst/>
          </a:prstGeom>
          <a:noFill/>
          <a:ln w="28575" algn="ctr">
            <a:noFill/>
            <a:miter lim="800000"/>
            <a:headEnd/>
            <a:tailEnd/>
          </a:ln>
          <a:effectLst/>
        </p:spPr>
        <p:txBody>
          <a:bodyPr wrap="square">
            <a:spAutoFit/>
          </a:bodyPr>
          <a:lstStyle/>
          <a:p>
            <a:pPr>
              <a:spcBef>
                <a:spcPct val="50000"/>
              </a:spcBef>
              <a:defRPr/>
            </a:pPr>
            <a:r>
              <a:rPr lang="en-US" sz="1000" i="0" dirty="0" smtClean="0">
                <a:latin typeface="Trebuchet MS" pitchFamily="34" charset="0"/>
                <a:ea typeface="ＭＳ Ｐゴシック" pitchFamily="34" charset="-128"/>
              </a:rPr>
              <a:t>Edge Suppression </a:t>
            </a:r>
            <a:r>
              <a:rPr lang="en-US" sz="1000" i="0" dirty="0">
                <a:latin typeface="Trebuchet MS" pitchFamily="34" charset="0"/>
                <a:ea typeface="ＭＳ Ｐゴシック" pitchFamily="34" charset="-128"/>
              </a:rPr>
              <a:t>rate</a:t>
            </a:r>
          </a:p>
        </p:txBody>
      </p:sp>
      <p:sp>
        <p:nvSpPr>
          <p:cNvPr id="102415" name="Freeform 15"/>
          <p:cNvSpPr>
            <a:spLocks/>
          </p:cNvSpPr>
          <p:nvPr/>
        </p:nvSpPr>
        <p:spPr bwMode="auto">
          <a:xfrm>
            <a:off x="1219200" y="1543050"/>
            <a:ext cx="6553200" cy="1371600"/>
          </a:xfrm>
          <a:custGeom>
            <a:avLst/>
            <a:gdLst/>
            <a:ahLst/>
            <a:cxnLst>
              <a:cxn ang="0">
                <a:pos x="0" y="0"/>
              </a:cxn>
              <a:cxn ang="0">
                <a:pos x="1776" y="240"/>
              </a:cxn>
              <a:cxn ang="0">
                <a:pos x="2928" y="912"/>
              </a:cxn>
              <a:cxn ang="0">
                <a:pos x="4128" y="1152"/>
              </a:cxn>
            </a:cxnLst>
            <a:rect l="0" t="0" r="r" b="b"/>
            <a:pathLst>
              <a:path w="4128" h="1152">
                <a:moveTo>
                  <a:pt x="0" y="0"/>
                </a:moveTo>
                <a:cubicBezTo>
                  <a:pt x="644" y="44"/>
                  <a:pt x="1288" y="88"/>
                  <a:pt x="1776" y="240"/>
                </a:cubicBezTo>
                <a:cubicBezTo>
                  <a:pt x="2264" y="392"/>
                  <a:pt x="2536" y="760"/>
                  <a:pt x="2928" y="912"/>
                </a:cubicBezTo>
                <a:cubicBezTo>
                  <a:pt x="3320" y="1064"/>
                  <a:pt x="3928" y="1112"/>
                  <a:pt x="4128" y="1152"/>
                </a:cubicBezTo>
              </a:path>
            </a:pathLst>
          </a:custGeom>
          <a:noFill/>
          <a:ln w="12700" cap="flat" cmpd="sng">
            <a:solidFill>
              <a:srgbClr val="FF6600"/>
            </a:solidFill>
            <a:prstDash val="solid"/>
            <a:round/>
            <a:headEnd type="none" w="med" len="med"/>
            <a:tailEnd type="none" w="med" len="med"/>
          </a:ln>
          <a:effectLst/>
        </p:spPr>
        <p:txBody>
          <a:bodyPr/>
          <a:lstStyle/>
          <a:p>
            <a:pPr>
              <a:defRPr/>
            </a:pPr>
            <a:endParaRPr lang="zh-TW" altLang="en-US" i="0">
              <a:latin typeface="Trebuchet MS" pitchFamily="34" charset="0"/>
              <a:ea typeface="ＭＳ Ｐゴシック" pitchFamily="34" charset="-128"/>
            </a:endParaRPr>
          </a:p>
        </p:txBody>
      </p:sp>
      <p:sp>
        <p:nvSpPr>
          <p:cNvPr id="102416" name="Freeform 16"/>
          <p:cNvSpPr>
            <a:spLocks/>
          </p:cNvSpPr>
          <p:nvPr/>
        </p:nvSpPr>
        <p:spPr bwMode="auto">
          <a:xfrm>
            <a:off x="1219200" y="1543050"/>
            <a:ext cx="6553200" cy="1428750"/>
          </a:xfrm>
          <a:custGeom>
            <a:avLst/>
            <a:gdLst/>
            <a:ahLst/>
            <a:cxnLst>
              <a:cxn ang="0">
                <a:pos x="0" y="0"/>
              </a:cxn>
              <a:cxn ang="0">
                <a:pos x="672" y="240"/>
              </a:cxn>
              <a:cxn ang="0">
                <a:pos x="1824" y="672"/>
              </a:cxn>
              <a:cxn ang="0">
                <a:pos x="2976" y="1104"/>
              </a:cxn>
              <a:cxn ang="0">
                <a:pos x="4080" y="1152"/>
              </a:cxn>
            </a:cxnLst>
            <a:rect l="0" t="0" r="r" b="b"/>
            <a:pathLst>
              <a:path w="4080" h="1184">
                <a:moveTo>
                  <a:pt x="0" y="0"/>
                </a:moveTo>
                <a:cubicBezTo>
                  <a:pt x="184" y="64"/>
                  <a:pt x="368" y="128"/>
                  <a:pt x="672" y="240"/>
                </a:cubicBezTo>
                <a:cubicBezTo>
                  <a:pt x="976" y="352"/>
                  <a:pt x="1440" y="528"/>
                  <a:pt x="1824" y="672"/>
                </a:cubicBezTo>
                <a:cubicBezTo>
                  <a:pt x="2208" y="816"/>
                  <a:pt x="2600" y="1024"/>
                  <a:pt x="2976" y="1104"/>
                </a:cubicBezTo>
                <a:cubicBezTo>
                  <a:pt x="3352" y="1184"/>
                  <a:pt x="3716" y="1168"/>
                  <a:pt x="4080" y="1152"/>
                </a:cubicBezTo>
              </a:path>
            </a:pathLst>
          </a:custGeom>
          <a:noFill/>
          <a:ln w="12700" cap="flat" cmpd="sng">
            <a:solidFill>
              <a:srgbClr val="99CC00"/>
            </a:solidFill>
            <a:prstDash val="solid"/>
            <a:round/>
            <a:headEnd type="none" w="med" len="med"/>
            <a:tailEnd type="none" w="med" len="med"/>
          </a:ln>
          <a:effectLst/>
        </p:spPr>
        <p:txBody>
          <a:bodyPr/>
          <a:lstStyle/>
          <a:p>
            <a:pPr>
              <a:defRPr/>
            </a:pPr>
            <a:endParaRPr lang="zh-TW" altLang="en-US" i="0">
              <a:latin typeface="Trebuchet MS" pitchFamily="34" charset="0"/>
              <a:ea typeface="ＭＳ Ｐゴシック" pitchFamily="34" charset="-128"/>
            </a:endParaRPr>
          </a:p>
        </p:txBody>
      </p:sp>
      <p:sp>
        <p:nvSpPr>
          <p:cNvPr id="102417" name="Freeform 17"/>
          <p:cNvSpPr>
            <a:spLocks/>
          </p:cNvSpPr>
          <p:nvPr/>
        </p:nvSpPr>
        <p:spPr bwMode="auto">
          <a:xfrm>
            <a:off x="1219200" y="1543050"/>
            <a:ext cx="6553200" cy="1428750"/>
          </a:xfrm>
          <a:custGeom>
            <a:avLst/>
            <a:gdLst/>
            <a:ahLst/>
            <a:cxnLst>
              <a:cxn ang="0">
                <a:pos x="0" y="0"/>
              </a:cxn>
              <a:cxn ang="0">
                <a:pos x="432" y="432"/>
              </a:cxn>
              <a:cxn ang="0">
                <a:pos x="864" y="864"/>
              </a:cxn>
              <a:cxn ang="0">
                <a:pos x="1440" y="1008"/>
              </a:cxn>
              <a:cxn ang="0">
                <a:pos x="2208" y="1104"/>
              </a:cxn>
              <a:cxn ang="0">
                <a:pos x="4128" y="1152"/>
              </a:cxn>
            </a:cxnLst>
            <a:rect l="0" t="0" r="r" b="b"/>
            <a:pathLst>
              <a:path w="4128" h="1152">
                <a:moveTo>
                  <a:pt x="0" y="0"/>
                </a:moveTo>
                <a:cubicBezTo>
                  <a:pt x="144" y="144"/>
                  <a:pt x="288" y="288"/>
                  <a:pt x="432" y="432"/>
                </a:cubicBezTo>
                <a:cubicBezTo>
                  <a:pt x="576" y="576"/>
                  <a:pt x="696" y="768"/>
                  <a:pt x="864" y="864"/>
                </a:cubicBezTo>
                <a:cubicBezTo>
                  <a:pt x="1032" y="960"/>
                  <a:pt x="1216" y="968"/>
                  <a:pt x="1440" y="1008"/>
                </a:cubicBezTo>
                <a:cubicBezTo>
                  <a:pt x="1664" y="1048"/>
                  <a:pt x="1760" y="1080"/>
                  <a:pt x="2208" y="1104"/>
                </a:cubicBezTo>
                <a:cubicBezTo>
                  <a:pt x="2656" y="1128"/>
                  <a:pt x="3392" y="1140"/>
                  <a:pt x="4128" y="1152"/>
                </a:cubicBezTo>
              </a:path>
            </a:pathLst>
          </a:custGeom>
          <a:noFill/>
          <a:ln w="12700" cap="flat" cmpd="sng">
            <a:solidFill>
              <a:srgbClr val="008000"/>
            </a:solidFill>
            <a:prstDash val="solid"/>
            <a:round/>
            <a:headEnd type="none" w="med" len="med"/>
            <a:tailEnd type="none" w="med" len="med"/>
          </a:ln>
          <a:effectLst/>
        </p:spPr>
        <p:txBody>
          <a:bodyPr/>
          <a:lstStyle/>
          <a:p>
            <a:pPr>
              <a:defRPr/>
            </a:pPr>
            <a:endParaRPr lang="zh-TW" altLang="en-US" i="0">
              <a:latin typeface="Trebuchet MS" pitchFamily="34" charset="0"/>
              <a:ea typeface="ＭＳ Ｐゴシック" pitchFamily="34" charset="-128"/>
            </a:endParaRPr>
          </a:p>
        </p:txBody>
      </p:sp>
      <p:sp>
        <p:nvSpPr>
          <p:cNvPr id="102418" name="Line 18"/>
          <p:cNvSpPr>
            <a:spLocks noChangeShapeType="1"/>
          </p:cNvSpPr>
          <p:nvPr/>
        </p:nvSpPr>
        <p:spPr bwMode="auto">
          <a:xfrm flipH="1">
            <a:off x="2209800" y="1257300"/>
            <a:ext cx="3352800" cy="1257300"/>
          </a:xfrm>
          <a:prstGeom prst="line">
            <a:avLst/>
          </a:prstGeom>
          <a:noFill/>
          <a:ln w="28575">
            <a:solidFill>
              <a:schemeClr val="tx1"/>
            </a:solidFill>
            <a:prstDash val="dash"/>
            <a:round/>
            <a:headEnd/>
            <a:tailEnd type="triangle" w="med" len="med"/>
          </a:ln>
          <a:effectLst/>
        </p:spPr>
        <p:txBody>
          <a:bodyPr/>
          <a:lstStyle/>
          <a:p>
            <a:pPr>
              <a:defRPr/>
            </a:pPr>
            <a:endParaRPr lang="zh-TW" altLang="en-US" i="0">
              <a:latin typeface="Trebuchet MS" pitchFamily="34" charset="0"/>
              <a:ea typeface="ＭＳ Ｐゴシック" pitchFamily="34" charset="-128"/>
            </a:endParaRPr>
          </a:p>
        </p:txBody>
      </p:sp>
      <p:sp>
        <p:nvSpPr>
          <p:cNvPr id="102419" name="Text Box 19"/>
          <p:cNvSpPr txBox="1">
            <a:spLocks noChangeArrowheads="1"/>
          </p:cNvSpPr>
          <p:nvPr/>
        </p:nvSpPr>
        <p:spPr bwMode="auto">
          <a:xfrm>
            <a:off x="5638800" y="834409"/>
            <a:ext cx="1447800" cy="461665"/>
          </a:xfrm>
          <a:prstGeom prst="rect">
            <a:avLst/>
          </a:prstGeom>
          <a:noFill/>
          <a:ln w="28575" algn="ctr">
            <a:noFill/>
            <a:miter lim="800000"/>
            <a:headEnd/>
            <a:tailEnd/>
          </a:ln>
          <a:effectLst/>
        </p:spPr>
        <p:txBody>
          <a:bodyPr>
            <a:spAutoFit/>
          </a:bodyPr>
          <a:lstStyle/>
          <a:p>
            <a:pPr>
              <a:spcBef>
                <a:spcPct val="50000"/>
              </a:spcBef>
              <a:defRPr/>
            </a:pPr>
            <a:r>
              <a:rPr lang="en-US" sz="1200" i="0" dirty="0">
                <a:latin typeface="Trebuchet MS" pitchFamily="34" charset="0"/>
                <a:ea typeface="ＭＳ Ｐゴシック" pitchFamily="34" charset="-128"/>
              </a:rPr>
              <a:t>Edge suppression rate from 0 to 1</a:t>
            </a:r>
          </a:p>
        </p:txBody>
      </p:sp>
      <p:sp>
        <p:nvSpPr>
          <p:cNvPr id="102420" name="Text Box 20"/>
          <p:cNvSpPr txBox="1">
            <a:spLocks noChangeArrowheads="1"/>
          </p:cNvSpPr>
          <p:nvPr/>
        </p:nvSpPr>
        <p:spPr bwMode="auto">
          <a:xfrm>
            <a:off x="990600" y="2971801"/>
            <a:ext cx="381000" cy="276999"/>
          </a:xfrm>
          <a:prstGeom prst="rect">
            <a:avLst/>
          </a:prstGeom>
          <a:noFill/>
          <a:ln w="28575" algn="ctr">
            <a:noFill/>
            <a:miter lim="800000"/>
            <a:headEnd/>
            <a:tailEnd/>
          </a:ln>
          <a:effectLst/>
        </p:spPr>
        <p:txBody>
          <a:bodyPr>
            <a:spAutoFit/>
          </a:bodyPr>
          <a:lstStyle/>
          <a:p>
            <a:pPr algn="ctr">
              <a:spcBef>
                <a:spcPct val="50000"/>
              </a:spcBef>
            </a:pPr>
            <a:r>
              <a:rPr lang="en-US" altLang="zh-TW" sz="1200" i="0">
                <a:latin typeface="Trebuchet MS" pitchFamily="34" charset="0"/>
              </a:rPr>
              <a:t>0</a:t>
            </a:r>
          </a:p>
        </p:txBody>
      </p:sp>
      <p:sp>
        <p:nvSpPr>
          <p:cNvPr id="102421" name="Text Box 21"/>
          <p:cNvSpPr txBox="1">
            <a:spLocks noChangeArrowheads="1"/>
          </p:cNvSpPr>
          <p:nvPr/>
        </p:nvSpPr>
        <p:spPr bwMode="auto">
          <a:xfrm>
            <a:off x="7315200" y="2971801"/>
            <a:ext cx="685800" cy="276999"/>
          </a:xfrm>
          <a:prstGeom prst="rect">
            <a:avLst/>
          </a:prstGeom>
          <a:noFill/>
          <a:ln w="28575" algn="ctr">
            <a:noFill/>
            <a:miter lim="800000"/>
            <a:headEnd/>
            <a:tailEnd/>
          </a:ln>
          <a:effectLst/>
        </p:spPr>
        <p:txBody>
          <a:bodyPr>
            <a:spAutoFit/>
          </a:bodyPr>
          <a:lstStyle/>
          <a:p>
            <a:pPr algn="ctr">
              <a:spcBef>
                <a:spcPct val="50000"/>
              </a:spcBef>
              <a:defRPr/>
            </a:pPr>
            <a:r>
              <a:rPr lang="en-US" sz="1200" i="0">
                <a:latin typeface="Trebuchet MS" pitchFamily="34" charset="0"/>
                <a:ea typeface="ＭＳ Ｐゴシック" pitchFamily="34" charset="-128"/>
              </a:rPr>
              <a:t>255</a:t>
            </a:r>
          </a:p>
        </p:txBody>
      </p:sp>
      <p:sp>
        <p:nvSpPr>
          <p:cNvPr id="102422" name="Text Box 22"/>
          <p:cNvSpPr txBox="1">
            <a:spLocks noChangeArrowheads="1"/>
          </p:cNvSpPr>
          <p:nvPr/>
        </p:nvSpPr>
        <p:spPr bwMode="auto">
          <a:xfrm>
            <a:off x="838200" y="1485901"/>
            <a:ext cx="457200" cy="276999"/>
          </a:xfrm>
          <a:prstGeom prst="rect">
            <a:avLst/>
          </a:prstGeom>
          <a:noFill/>
          <a:ln w="28575" algn="ctr">
            <a:noFill/>
            <a:miter lim="800000"/>
            <a:headEnd/>
            <a:tailEnd/>
          </a:ln>
          <a:effectLst/>
        </p:spPr>
        <p:txBody>
          <a:bodyPr>
            <a:spAutoFit/>
          </a:bodyPr>
          <a:lstStyle/>
          <a:p>
            <a:pPr algn="ctr">
              <a:spcBef>
                <a:spcPct val="50000"/>
              </a:spcBef>
              <a:defRPr/>
            </a:pPr>
            <a:r>
              <a:rPr lang="en-US" sz="1200" i="0" dirty="0">
                <a:latin typeface="Trebuchet MS" pitchFamily="34" charset="0"/>
                <a:ea typeface="ＭＳ Ｐゴシック" pitchFamily="34" charset="-128"/>
              </a:rPr>
              <a:t>1.0</a:t>
            </a:r>
          </a:p>
        </p:txBody>
      </p:sp>
      <p:sp>
        <p:nvSpPr>
          <p:cNvPr id="102423" name="Text Box 23"/>
          <p:cNvSpPr txBox="1">
            <a:spLocks noChangeArrowheads="1"/>
          </p:cNvSpPr>
          <p:nvPr/>
        </p:nvSpPr>
        <p:spPr bwMode="auto">
          <a:xfrm>
            <a:off x="232012" y="3271983"/>
            <a:ext cx="8666329" cy="1384995"/>
          </a:xfrm>
          <a:prstGeom prst="rect">
            <a:avLst/>
          </a:prstGeom>
          <a:noFill/>
          <a:ln w="28575" algn="ctr">
            <a:noFill/>
            <a:miter lim="800000"/>
            <a:headEnd/>
            <a:tailEnd/>
          </a:ln>
          <a:effectLst/>
        </p:spPr>
        <p:txBody>
          <a:bodyPr wrap="square">
            <a:spAutoFit/>
          </a:bodyPr>
          <a:lstStyle/>
          <a:p>
            <a:pPr algn="l">
              <a:spcBef>
                <a:spcPct val="50000"/>
              </a:spcBef>
              <a:defRPr/>
            </a:pPr>
            <a:r>
              <a:rPr lang="en-US" sz="1400" i="0" dirty="0">
                <a:latin typeface="Trebuchet MS" pitchFamily="34" charset="0"/>
                <a:ea typeface="ＭＳ Ｐゴシック" pitchFamily="34" charset="-128"/>
              </a:rPr>
              <a:t>Edge suppression parameter will affect rate(</a:t>
            </a:r>
            <a:r>
              <a:rPr lang="en-US" sz="1400" i="0" dirty="0" err="1">
                <a:latin typeface="Trebuchet MS" pitchFamily="34" charset="0"/>
                <a:ea typeface="ＭＳ Ｐゴシック" pitchFamily="34" charset="-128"/>
              </a:rPr>
              <a:t>dx</a:t>
            </a:r>
            <a:r>
              <a:rPr lang="en-US" sz="1400" i="0" dirty="0">
                <a:latin typeface="Trebuchet MS" pitchFamily="34" charset="0"/>
                <a:ea typeface="ＭＳ Ｐゴシック" pitchFamily="34" charset="-128"/>
              </a:rPr>
              <a:t>, </a:t>
            </a:r>
            <a:r>
              <a:rPr lang="en-US" sz="1400" i="0" dirty="0" err="1">
                <a:latin typeface="Trebuchet MS" pitchFamily="34" charset="0"/>
                <a:ea typeface="ＭＳ Ｐゴシック" pitchFamily="34" charset="-128"/>
              </a:rPr>
              <a:t>dy</a:t>
            </a:r>
            <a:r>
              <a:rPr lang="en-US" sz="1400" i="0" dirty="0">
                <a:latin typeface="Trebuchet MS" pitchFamily="34" charset="0"/>
                <a:ea typeface="ＭＳ Ｐゴシック" pitchFamily="34" charset="-128"/>
              </a:rPr>
              <a:t>)’s curve.  </a:t>
            </a:r>
          </a:p>
          <a:p>
            <a:pPr algn="l">
              <a:spcBef>
                <a:spcPct val="50000"/>
              </a:spcBef>
              <a:defRPr/>
            </a:pPr>
            <a:r>
              <a:rPr lang="en-US" sz="1400" i="0" dirty="0">
                <a:latin typeface="Trebuchet MS" pitchFamily="34" charset="0"/>
                <a:ea typeface="ＭＳ Ｐゴシック" pitchFamily="34" charset="-128"/>
              </a:rPr>
              <a:t>When edge suppression parameter is as 0, we will use flat curve for all gradient. It means there are no any edge suppression for all gradient.</a:t>
            </a:r>
          </a:p>
          <a:p>
            <a:pPr algn="l">
              <a:spcBef>
                <a:spcPct val="50000"/>
              </a:spcBef>
              <a:defRPr/>
            </a:pPr>
            <a:r>
              <a:rPr lang="en-US" sz="1400" i="0" dirty="0">
                <a:latin typeface="Trebuchet MS" pitchFamily="34" charset="0"/>
                <a:ea typeface="ＭＳ Ｐゴシック" pitchFamily="34" charset="-128"/>
              </a:rPr>
              <a:t>When edge suppression parameter increase, we will use suppression curve for all gradient. Bigger gradient will have more smaller rate. It means we will suppress more edge’s </a:t>
            </a:r>
            <a:r>
              <a:rPr lang="en-US" sz="1400" i="0" dirty="0" smtClean="0">
                <a:latin typeface="Trebuchet MS" pitchFamily="34" charset="0"/>
                <a:ea typeface="ＭＳ Ｐゴシック" pitchFamily="34" charset="-128"/>
              </a:rPr>
              <a:t>gray level </a:t>
            </a:r>
            <a:r>
              <a:rPr lang="en-US" sz="1400" i="0" dirty="0">
                <a:latin typeface="Trebuchet MS" pitchFamily="34" charset="0"/>
                <a:ea typeface="ＭＳ Ｐゴシック" pitchFamily="34" charset="-128"/>
              </a:rPr>
              <a:t>value.</a:t>
            </a:r>
          </a:p>
        </p:txBody>
      </p:sp>
      <p:sp>
        <p:nvSpPr>
          <p:cNvPr id="22" name="Text Box 3"/>
          <p:cNvSpPr txBox="1">
            <a:spLocks noChangeArrowheads="1"/>
          </p:cNvSpPr>
          <p:nvPr/>
        </p:nvSpPr>
        <p:spPr bwMode="auto">
          <a:xfrm>
            <a:off x="0" y="0"/>
            <a:ext cx="5181600" cy="523220"/>
          </a:xfrm>
          <a:prstGeom prst="rect">
            <a:avLst/>
          </a:prstGeom>
          <a:noFill/>
          <a:ln w="9525">
            <a:noFill/>
            <a:miter lim="800000"/>
            <a:headEnd/>
            <a:tailEnd/>
          </a:ln>
          <a:effectLst/>
        </p:spPr>
        <p:txBody>
          <a:bodyPr>
            <a:spAutoFit/>
          </a:bodyPr>
          <a:lstStyle/>
          <a:p>
            <a:pPr>
              <a:spcBef>
                <a:spcPct val="50000"/>
              </a:spcBef>
              <a:defRPr/>
            </a:pPr>
            <a:r>
              <a:rPr lang="en-US" sz="2800" b="1" dirty="0">
                <a:latin typeface="Trebuchet MS" pitchFamily="34" charset="0"/>
                <a:ea typeface="ＭＳ Ｐゴシック" pitchFamily="34" charset="-128"/>
              </a:rPr>
              <a:t>Inspection Principle</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1" name="Text Box 5"/>
          <p:cNvSpPr txBox="1">
            <a:spLocks noChangeArrowheads="1"/>
          </p:cNvSpPr>
          <p:nvPr/>
        </p:nvSpPr>
        <p:spPr bwMode="auto">
          <a:xfrm>
            <a:off x="457200" y="673369"/>
            <a:ext cx="8509379" cy="892552"/>
          </a:xfrm>
          <a:prstGeom prst="rect">
            <a:avLst/>
          </a:prstGeom>
          <a:noFill/>
          <a:ln w="9525">
            <a:noFill/>
            <a:miter lim="800000"/>
            <a:headEnd/>
            <a:tailEnd/>
          </a:ln>
          <a:effectLst/>
        </p:spPr>
        <p:txBody>
          <a:bodyPr wrap="square">
            <a:spAutoFit/>
          </a:bodyPr>
          <a:lstStyle/>
          <a:p>
            <a:pPr marL="342900" indent="-342900" algn="l">
              <a:defRPr/>
            </a:pPr>
            <a:r>
              <a:rPr lang="en-US" sz="2000" i="0" dirty="0">
                <a:latin typeface="Trebuchet MS" pitchFamily="34" charset="0"/>
                <a:ea typeface="ＭＳ Ｐゴシック" pitchFamily="34" charset="-128"/>
              </a:rPr>
              <a:t>5. VC Balance</a:t>
            </a:r>
          </a:p>
          <a:p>
            <a:pPr marL="342900" indent="-342900" algn="l">
              <a:defRPr/>
            </a:pPr>
            <a:r>
              <a:rPr lang="en-US" sz="1600" i="0" dirty="0">
                <a:latin typeface="Trebuchet MS" pitchFamily="34" charset="0"/>
                <a:ea typeface="ＭＳ Ｐゴシック" pitchFamily="34" charset="-128"/>
              </a:rPr>
              <a:t>      </a:t>
            </a:r>
            <a:r>
              <a:rPr lang="en-US" sz="1600" i="0" dirty="0" smtClean="0">
                <a:latin typeface="Trebuchet MS" pitchFamily="34" charset="0"/>
                <a:ea typeface="ＭＳ Ｐゴシック" pitchFamily="34" charset="-128"/>
              </a:rPr>
              <a:t>Balance </a:t>
            </a:r>
            <a:r>
              <a:rPr lang="en-US" sz="1600" i="0" dirty="0">
                <a:latin typeface="Trebuchet MS" pitchFamily="34" charset="0"/>
                <a:ea typeface="ＭＳ Ｐゴシック" pitchFamily="34" charset="-128"/>
              </a:rPr>
              <a:t>DVC and BVC output. When DVC and BVC have different sensitivity, we can control DVC and BVC defect output. DVC and BVC will have different threshold. </a:t>
            </a:r>
          </a:p>
        </p:txBody>
      </p:sp>
      <p:grpSp>
        <p:nvGrpSpPr>
          <p:cNvPr id="2" name="Group 19"/>
          <p:cNvGrpSpPr>
            <a:grpSpLocks/>
          </p:cNvGrpSpPr>
          <p:nvPr/>
        </p:nvGrpSpPr>
        <p:grpSpPr bwMode="auto">
          <a:xfrm>
            <a:off x="609600" y="1771650"/>
            <a:ext cx="6934200" cy="3101579"/>
            <a:chOff x="384" y="1488"/>
            <a:chExt cx="4368" cy="2605"/>
          </a:xfrm>
        </p:grpSpPr>
        <p:sp>
          <p:nvSpPr>
            <p:cNvPr id="96263" name="Line 7"/>
            <p:cNvSpPr>
              <a:spLocks noChangeShapeType="1"/>
            </p:cNvSpPr>
            <p:nvPr/>
          </p:nvSpPr>
          <p:spPr bwMode="auto">
            <a:xfrm>
              <a:off x="624" y="3792"/>
              <a:ext cx="3552" cy="0"/>
            </a:xfrm>
            <a:prstGeom prst="line">
              <a:avLst/>
            </a:prstGeom>
            <a:noFill/>
            <a:ln w="28575">
              <a:solidFill>
                <a:schemeClr val="tx1"/>
              </a:solidFill>
              <a:round/>
              <a:headEnd/>
              <a:tailEnd type="triangle" w="med" len="med"/>
            </a:ln>
            <a:effectLst/>
          </p:spPr>
          <p:txBody>
            <a:bodyPr/>
            <a:lstStyle/>
            <a:p>
              <a:pPr>
                <a:defRPr/>
              </a:pPr>
              <a:endParaRPr lang="zh-TW" altLang="en-US" i="0">
                <a:latin typeface="Trebuchet MS" pitchFamily="34" charset="0"/>
                <a:ea typeface="ＭＳ Ｐゴシック" pitchFamily="34" charset="-128"/>
              </a:endParaRPr>
            </a:p>
          </p:txBody>
        </p:sp>
        <p:sp>
          <p:nvSpPr>
            <p:cNvPr id="96264" name="Line 8"/>
            <p:cNvSpPr>
              <a:spLocks noChangeShapeType="1"/>
            </p:cNvSpPr>
            <p:nvPr/>
          </p:nvSpPr>
          <p:spPr bwMode="auto">
            <a:xfrm flipV="1">
              <a:off x="624" y="1680"/>
              <a:ext cx="0" cy="2112"/>
            </a:xfrm>
            <a:prstGeom prst="line">
              <a:avLst/>
            </a:prstGeom>
            <a:noFill/>
            <a:ln w="28575">
              <a:solidFill>
                <a:schemeClr val="tx1"/>
              </a:solidFill>
              <a:round/>
              <a:headEnd/>
              <a:tailEnd type="triangle" w="med" len="med"/>
            </a:ln>
            <a:effectLst/>
          </p:spPr>
          <p:txBody>
            <a:bodyPr/>
            <a:lstStyle/>
            <a:p>
              <a:pPr>
                <a:defRPr/>
              </a:pPr>
              <a:endParaRPr lang="zh-TW" altLang="en-US" i="0">
                <a:latin typeface="Trebuchet MS" pitchFamily="34" charset="0"/>
                <a:ea typeface="ＭＳ Ｐゴシック" pitchFamily="34" charset="-128"/>
              </a:endParaRPr>
            </a:p>
          </p:txBody>
        </p:sp>
        <p:sp>
          <p:nvSpPr>
            <p:cNvPr id="96265" name="Text Box 9"/>
            <p:cNvSpPr txBox="1">
              <a:spLocks noChangeArrowheads="1"/>
            </p:cNvSpPr>
            <p:nvPr/>
          </p:nvSpPr>
          <p:spPr bwMode="auto">
            <a:xfrm>
              <a:off x="384" y="1488"/>
              <a:ext cx="820" cy="233"/>
            </a:xfrm>
            <a:prstGeom prst="rect">
              <a:avLst/>
            </a:prstGeom>
            <a:noFill/>
            <a:ln w="9525">
              <a:noFill/>
              <a:miter lim="800000"/>
              <a:headEnd/>
              <a:tailEnd/>
            </a:ln>
            <a:effectLst/>
          </p:spPr>
          <p:txBody>
            <a:bodyPr wrap="square">
              <a:spAutoFit/>
            </a:bodyPr>
            <a:lstStyle/>
            <a:p>
              <a:pPr>
                <a:spcBef>
                  <a:spcPct val="50000"/>
                </a:spcBef>
                <a:defRPr/>
              </a:pPr>
              <a:r>
                <a:rPr lang="en-US" sz="1200" i="0" dirty="0">
                  <a:latin typeface="Trebuchet MS" pitchFamily="34" charset="0"/>
                  <a:ea typeface="ＭＳ Ｐゴシック" pitchFamily="34" charset="-128"/>
                </a:rPr>
                <a:t>Pixel Number</a:t>
              </a:r>
            </a:p>
          </p:txBody>
        </p:sp>
        <p:sp>
          <p:nvSpPr>
            <p:cNvPr id="96266" name="Text Box 10"/>
            <p:cNvSpPr txBox="1">
              <a:spLocks noChangeArrowheads="1"/>
            </p:cNvSpPr>
            <p:nvPr/>
          </p:nvSpPr>
          <p:spPr bwMode="auto">
            <a:xfrm>
              <a:off x="4128" y="3705"/>
              <a:ext cx="624" cy="388"/>
            </a:xfrm>
            <a:prstGeom prst="rect">
              <a:avLst/>
            </a:prstGeom>
            <a:noFill/>
            <a:ln w="9525">
              <a:noFill/>
              <a:miter lim="800000"/>
              <a:headEnd/>
              <a:tailEnd/>
            </a:ln>
            <a:effectLst/>
          </p:spPr>
          <p:txBody>
            <a:bodyPr>
              <a:spAutoFit/>
            </a:bodyPr>
            <a:lstStyle/>
            <a:p>
              <a:pPr>
                <a:spcBef>
                  <a:spcPct val="50000"/>
                </a:spcBef>
                <a:defRPr/>
              </a:pPr>
              <a:r>
                <a:rPr lang="en-US" sz="1200" i="0" dirty="0">
                  <a:latin typeface="Trebuchet MS" pitchFamily="34" charset="0"/>
                  <a:ea typeface="ＭＳ Ｐゴシック" pitchFamily="34" charset="-128"/>
                </a:rPr>
                <a:t>Delta </a:t>
              </a:r>
              <a:r>
                <a:rPr lang="en-US" sz="1200" i="0" dirty="0" err="1">
                  <a:latin typeface="Trebuchet MS" pitchFamily="34" charset="0"/>
                  <a:ea typeface="ＭＳ Ｐゴシック" pitchFamily="34" charset="-128"/>
                </a:rPr>
                <a:t>Graylevel</a:t>
              </a:r>
              <a:endParaRPr lang="en-US" sz="1200" i="0" dirty="0">
                <a:latin typeface="Trebuchet MS" pitchFamily="34" charset="0"/>
                <a:ea typeface="ＭＳ Ｐゴシック" pitchFamily="34" charset="-128"/>
              </a:endParaRPr>
            </a:p>
          </p:txBody>
        </p:sp>
        <p:sp>
          <p:nvSpPr>
            <p:cNvPr id="96267" name="Freeform 11"/>
            <p:cNvSpPr>
              <a:spLocks/>
            </p:cNvSpPr>
            <p:nvPr/>
          </p:nvSpPr>
          <p:spPr bwMode="auto">
            <a:xfrm>
              <a:off x="624" y="1680"/>
              <a:ext cx="3168" cy="2096"/>
            </a:xfrm>
            <a:custGeom>
              <a:avLst/>
              <a:gdLst/>
              <a:ahLst/>
              <a:cxnLst>
                <a:cxn ang="0">
                  <a:pos x="0" y="144"/>
                </a:cxn>
                <a:cxn ang="0">
                  <a:pos x="384" y="240"/>
                </a:cxn>
                <a:cxn ang="0">
                  <a:pos x="1104" y="1584"/>
                </a:cxn>
                <a:cxn ang="0">
                  <a:pos x="2016" y="2016"/>
                </a:cxn>
                <a:cxn ang="0">
                  <a:pos x="3168" y="2064"/>
                </a:cxn>
              </a:cxnLst>
              <a:rect l="0" t="0" r="r" b="b"/>
              <a:pathLst>
                <a:path w="3168" h="2096">
                  <a:moveTo>
                    <a:pt x="0" y="144"/>
                  </a:moveTo>
                  <a:cubicBezTo>
                    <a:pt x="100" y="72"/>
                    <a:pt x="200" y="0"/>
                    <a:pt x="384" y="240"/>
                  </a:cubicBezTo>
                  <a:cubicBezTo>
                    <a:pt x="568" y="480"/>
                    <a:pt x="832" y="1288"/>
                    <a:pt x="1104" y="1584"/>
                  </a:cubicBezTo>
                  <a:cubicBezTo>
                    <a:pt x="1376" y="1880"/>
                    <a:pt x="1672" y="1936"/>
                    <a:pt x="2016" y="2016"/>
                  </a:cubicBezTo>
                  <a:cubicBezTo>
                    <a:pt x="2360" y="2096"/>
                    <a:pt x="2976" y="2056"/>
                    <a:pt x="3168" y="2064"/>
                  </a:cubicBezTo>
                </a:path>
              </a:pathLst>
            </a:custGeom>
            <a:noFill/>
            <a:ln w="9525" cap="flat" cmpd="sng">
              <a:solidFill>
                <a:srgbClr val="0033CC"/>
              </a:solidFill>
              <a:prstDash val="solid"/>
              <a:round/>
              <a:headEnd/>
              <a:tailEnd/>
            </a:ln>
            <a:effectLst/>
          </p:spPr>
          <p:txBody>
            <a:bodyPr/>
            <a:lstStyle/>
            <a:p>
              <a:pPr>
                <a:defRPr/>
              </a:pPr>
              <a:endParaRPr lang="zh-TW" altLang="en-US" i="0">
                <a:latin typeface="Trebuchet MS" pitchFamily="34" charset="0"/>
                <a:ea typeface="ＭＳ Ｐゴシック" pitchFamily="34" charset="-128"/>
              </a:endParaRPr>
            </a:p>
          </p:txBody>
        </p:sp>
        <p:sp>
          <p:nvSpPr>
            <p:cNvPr id="96268" name="Line 12"/>
            <p:cNvSpPr>
              <a:spLocks noChangeShapeType="1"/>
            </p:cNvSpPr>
            <p:nvPr/>
          </p:nvSpPr>
          <p:spPr bwMode="auto">
            <a:xfrm>
              <a:off x="1200" y="1824"/>
              <a:ext cx="0" cy="1728"/>
            </a:xfrm>
            <a:prstGeom prst="line">
              <a:avLst/>
            </a:prstGeom>
            <a:noFill/>
            <a:ln w="9525">
              <a:solidFill>
                <a:srgbClr val="FF0000"/>
              </a:solidFill>
              <a:round/>
              <a:headEnd/>
              <a:tailEnd/>
            </a:ln>
            <a:effectLst/>
          </p:spPr>
          <p:txBody>
            <a:bodyPr/>
            <a:lstStyle/>
            <a:p>
              <a:pPr>
                <a:defRPr/>
              </a:pPr>
              <a:endParaRPr lang="zh-TW" altLang="en-US" i="0">
                <a:latin typeface="Trebuchet MS" pitchFamily="34" charset="0"/>
                <a:ea typeface="ＭＳ Ｐゴシック" pitchFamily="34" charset="-128"/>
              </a:endParaRPr>
            </a:p>
          </p:txBody>
        </p:sp>
        <p:sp>
          <p:nvSpPr>
            <p:cNvPr id="96269" name="Line 13"/>
            <p:cNvSpPr>
              <a:spLocks noChangeShapeType="1"/>
            </p:cNvSpPr>
            <p:nvPr/>
          </p:nvSpPr>
          <p:spPr bwMode="auto">
            <a:xfrm>
              <a:off x="2736" y="2064"/>
              <a:ext cx="0" cy="1728"/>
            </a:xfrm>
            <a:prstGeom prst="line">
              <a:avLst/>
            </a:prstGeom>
            <a:noFill/>
            <a:ln w="9525">
              <a:solidFill>
                <a:srgbClr val="009900"/>
              </a:solidFill>
              <a:round/>
              <a:headEnd/>
              <a:tailEnd/>
            </a:ln>
            <a:effectLst/>
          </p:spPr>
          <p:txBody>
            <a:bodyPr/>
            <a:lstStyle/>
            <a:p>
              <a:pPr>
                <a:defRPr/>
              </a:pPr>
              <a:endParaRPr lang="zh-TW" altLang="en-US" i="0">
                <a:latin typeface="Trebuchet MS" pitchFamily="34" charset="0"/>
                <a:ea typeface="ＭＳ Ｐゴシック" pitchFamily="34" charset="-128"/>
              </a:endParaRPr>
            </a:p>
          </p:txBody>
        </p:sp>
        <p:sp>
          <p:nvSpPr>
            <p:cNvPr id="96270" name="Line 14"/>
            <p:cNvSpPr>
              <a:spLocks noChangeShapeType="1"/>
            </p:cNvSpPr>
            <p:nvPr/>
          </p:nvSpPr>
          <p:spPr bwMode="auto">
            <a:xfrm>
              <a:off x="3552" y="2064"/>
              <a:ext cx="0" cy="1728"/>
            </a:xfrm>
            <a:prstGeom prst="line">
              <a:avLst/>
            </a:prstGeom>
            <a:noFill/>
            <a:ln w="9525">
              <a:solidFill>
                <a:schemeClr val="folHlink"/>
              </a:solidFill>
              <a:round/>
              <a:headEnd/>
              <a:tailEnd/>
            </a:ln>
            <a:effectLst/>
          </p:spPr>
          <p:txBody>
            <a:bodyPr/>
            <a:lstStyle/>
            <a:p>
              <a:pPr>
                <a:defRPr/>
              </a:pPr>
              <a:endParaRPr lang="zh-TW" altLang="en-US" i="0">
                <a:latin typeface="Trebuchet MS" pitchFamily="34" charset="0"/>
                <a:ea typeface="ＭＳ Ｐゴシック" pitchFamily="34" charset="-128"/>
              </a:endParaRPr>
            </a:p>
          </p:txBody>
        </p:sp>
        <p:sp>
          <p:nvSpPr>
            <p:cNvPr id="96271" name="Text Box 15"/>
            <p:cNvSpPr txBox="1">
              <a:spLocks noChangeArrowheads="1"/>
            </p:cNvSpPr>
            <p:nvPr/>
          </p:nvSpPr>
          <p:spPr bwMode="auto">
            <a:xfrm>
              <a:off x="1056" y="1546"/>
              <a:ext cx="336" cy="284"/>
            </a:xfrm>
            <a:prstGeom prst="rect">
              <a:avLst/>
            </a:prstGeom>
            <a:noFill/>
            <a:ln w="9525">
              <a:noFill/>
              <a:miter lim="800000"/>
              <a:headEnd/>
              <a:tailEnd/>
            </a:ln>
            <a:effectLst/>
          </p:spPr>
          <p:txBody>
            <a:bodyPr>
              <a:spAutoFit/>
            </a:bodyPr>
            <a:lstStyle/>
            <a:p>
              <a:pPr algn="ctr">
                <a:spcBef>
                  <a:spcPct val="50000"/>
                </a:spcBef>
              </a:pPr>
              <a:r>
                <a:rPr lang="el-GR" altLang="zh-TW" sz="1600" i="0">
                  <a:latin typeface="Trebuchet MS" pitchFamily="34" charset="0"/>
                  <a:cs typeface="Arial" pitchFamily="34" charset="0"/>
                </a:rPr>
                <a:t>σ</a:t>
              </a:r>
            </a:p>
          </p:txBody>
        </p:sp>
        <p:sp>
          <p:nvSpPr>
            <p:cNvPr id="96272" name="Text Box 16"/>
            <p:cNvSpPr txBox="1">
              <a:spLocks noChangeArrowheads="1"/>
            </p:cNvSpPr>
            <p:nvPr/>
          </p:nvSpPr>
          <p:spPr bwMode="auto">
            <a:xfrm>
              <a:off x="2592" y="1806"/>
              <a:ext cx="384" cy="284"/>
            </a:xfrm>
            <a:prstGeom prst="rect">
              <a:avLst/>
            </a:prstGeom>
            <a:noFill/>
            <a:ln w="9525">
              <a:noFill/>
              <a:miter lim="800000"/>
              <a:headEnd/>
              <a:tailEnd/>
            </a:ln>
            <a:effectLst/>
          </p:spPr>
          <p:txBody>
            <a:bodyPr>
              <a:spAutoFit/>
            </a:bodyPr>
            <a:lstStyle/>
            <a:p>
              <a:pPr algn="ctr">
                <a:spcBef>
                  <a:spcPct val="50000"/>
                </a:spcBef>
              </a:pPr>
              <a:r>
                <a:rPr lang="en-US" altLang="zh-TW" sz="1600" i="0">
                  <a:latin typeface="Trebuchet MS" pitchFamily="34" charset="0"/>
                  <a:cs typeface="Arial" pitchFamily="34" charset="0"/>
                </a:rPr>
                <a:t>T*</a:t>
              </a:r>
              <a:r>
                <a:rPr lang="el-GR" altLang="zh-TW" sz="1600" i="0">
                  <a:latin typeface="Trebuchet MS" pitchFamily="34" charset="0"/>
                  <a:cs typeface="Arial" pitchFamily="34" charset="0"/>
                </a:rPr>
                <a:t>σ</a:t>
              </a:r>
            </a:p>
          </p:txBody>
        </p:sp>
        <p:sp>
          <p:nvSpPr>
            <p:cNvPr id="96273" name="Text Box 17"/>
            <p:cNvSpPr txBox="1">
              <a:spLocks noChangeArrowheads="1"/>
            </p:cNvSpPr>
            <p:nvPr/>
          </p:nvSpPr>
          <p:spPr bwMode="auto">
            <a:xfrm>
              <a:off x="3168" y="1834"/>
              <a:ext cx="1008" cy="284"/>
            </a:xfrm>
            <a:prstGeom prst="rect">
              <a:avLst/>
            </a:prstGeom>
            <a:noFill/>
            <a:ln w="9525">
              <a:noFill/>
              <a:miter lim="800000"/>
              <a:headEnd/>
              <a:tailEnd/>
            </a:ln>
            <a:effectLst/>
          </p:spPr>
          <p:txBody>
            <a:bodyPr>
              <a:spAutoFit/>
            </a:bodyPr>
            <a:lstStyle/>
            <a:p>
              <a:pPr algn="ctr">
                <a:spcBef>
                  <a:spcPct val="50000"/>
                </a:spcBef>
              </a:pPr>
              <a:r>
                <a:rPr lang="en-US" altLang="zh-TW" sz="1600" i="0" dirty="0">
                  <a:latin typeface="Trebuchet MS" pitchFamily="34" charset="0"/>
                  <a:cs typeface="Arial" pitchFamily="34" charset="0"/>
                </a:rPr>
                <a:t>T*</a:t>
              </a:r>
              <a:r>
                <a:rPr lang="el-GR" altLang="zh-TW" sz="1600" i="0" dirty="0">
                  <a:latin typeface="Trebuchet MS" pitchFamily="34" charset="0"/>
                  <a:cs typeface="Arial" pitchFamily="34" charset="0"/>
                </a:rPr>
                <a:t>σ</a:t>
              </a:r>
              <a:r>
                <a:rPr lang="en-US" altLang="zh-TW" sz="1600" i="0" dirty="0">
                  <a:latin typeface="Trebuchet MS" pitchFamily="34" charset="0"/>
                  <a:cs typeface="Arial" pitchFamily="34" charset="0"/>
                </a:rPr>
                <a:t>+</a:t>
              </a:r>
              <a:r>
                <a:rPr lang="en-US" altLang="zh-TW" sz="1600" i="0" dirty="0" err="1">
                  <a:latin typeface="Trebuchet MS" pitchFamily="34" charset="0"/>
                  <a:cs typeface="Arial" pitchFamily="34" charset="0"/>
                </a:rPr>
                <a:t>Toffset</a:t>
              </a:r>
              <a:endParaRPr lang="el-GR" altLang="zh-TW" sz="1600" i="0" dirty="0">
                <a:latin typeface="Trebuchet MS" pitchFamily="34" charset="0"/>
                <a:cs typeface="Arial" pitchFamily="34" charset="0"/>
              </a:endParaRPr>
            </a:p>
          </p:txBody>
        </p:sp>
        <p:sp>
          <p:nvSpPr>
            <p:cNvPr id="96274" name="Line 18"/>
            <p:cNvSpPr>
              <a:spLocks noChangeShapeType="1"/>
            </p:cNvSpPr>
            <p:nvPr/>
          </p:nvSpPr>
          <p:spPr bwMode="auto">
            <a:xfrm>
              <a:off x="3120" y="2064"/>
              <a:ext cx="0" cy="1728"/>
            </a:xfrm>
            <a:prstGeom prst="line">
              <a:avLst/>
            </a:prstGeom>
            <a:noFill/>
            <a:ln w="9525">
              <a:solidFill>
                <a:srgbClr val="009900"/>
              </a:solidFill>
              <a:prstDash val="dash"/>
              <a:round/>
              <a:headEnd/>
              <a:tailEnd/>
            </a:ln>
            <a:effectLst/>
          </p:spPr>
          <p:txBody>
            <a:bodyPr/>
            <a:lstStyle/>
            <a:p>
              <a:pPr>
                <a:defRPr/>
              </a:pPr>
              <a:endParaRPr lang="zh-TW" altLang="en-US" i="0">
                <a:latin typeface="Trebuchet MS" pitchFamily="34" charset="0"/>
                <a:ea typeface="ＭＳ Ｐゴシック" pitchFamily="34" charset="-128"/>
              </a:endParaRPr>
            </a:p>
          </p:txBody>
        </p:sp>
      </p:grpSp>
      <p:sp>
        <p:nvSpPr>
          <p:cNvPr id="20" name="Text Box 3"/>
          <p:cNvSpPr txBox="1">
            <a:spLocks noChangeArrowheads="1"/>
          </p:cNvSpPr>
          <p:nvPr/>
        </p:nvSpPr>
        <p:spPr bwMode="auto">
          <a:xfrm>
            <a:off x="0" y="0"/>
            <a:ext cx="5181600" cy="523220"/>
          </a:xfrm>
          <a:prstGeom prst="rect">
            <a:avLst/>
          </a:prstGeom>
          <a:noFill/>
          <a:ln w="9525">
            <a:noFill/>
            <a:miter lim="800000"/>
            <a:headEnd/>
            <a:tailEnd/>
          </a:ln>
          <a:effectLst/>
        </p:spPr>
        <p:txBody>
          <a:bodyPr>
            <a:spAutoFit/>
          </a:bodyPr>
          <a:lstStyle/>
          <a:p>
            <a:pPr>
              <a:spcBef>
                <a:spcPct val="50000"/>
              </a:spcBef>
              <a:defRPr/>
            </a:pPr>
            <a:r>
              <a:rPr lang="en-US" sz="2800" b="1" dirty="0">
                <a:latin typeface="Trebuchet MS" pitchFamily="34" charset="0"/>
                <a:ea typeface="ＭＳ Ｐゴシック" pitchFamily="34" charset="-128"/>
              </a:rPr>
              <a:t>Inspection Principle</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9" name="Text Box 5"/>
          <p:cNvSpPr txBox="1">
            <a:spLocks noChangeArrowheads="1"/>
          </p:cNvSpPr>
          <p:nvPr/>
        </p:nvSpPr>
        <p:spPr bwMode="auto">
          <a:xfrm>
            <a:off x="457200" y="857251"/>
            <a:ext cx="8229600" cy="4154984"/>
          </a:xfrm>
          <a:prstGeom prst="rect">
            <a:avLst/>
          </a:prstGeom>
          <a:noFill/>
          <a:ln w="9525">
            <a:noFill/>
            <a:miter lim="800000"/>
            <a:headEnd/>
            <a:tailEnd/>
          </a:ln>
          <a:effectLst/>
        </p:spPr>
        <p:txBody>
          <a:bodyPr>
            <a:spAutoFit/>
          </a:bodyPr>
          <a:lstStyle/>
          <a:p>
            <a:pPr marL="342900" indent="-342900" algn="l"/>
            <a:r>
              <a:rPr lang="en-US" altLang="zh-TW" sz="2000" i="0" dirty="0">
                <a:latin typeface="Trebuchet MS" pitchFamily="34" charset="0"/>
              </a:rPr>
              <a:t>5. VC Balance</a:t>
            </a:r>
          </a:p>
          <a:p>
            <a:pPr marL="342900" indent="-342900" algn="l"/>
            <a:endParaRPr lang="en-US" altLang="zh-TW" sz="2000" i="0" dirty="0">
              <a:latin typeface="Trebuchet MS" pitchFamily="34" charset="0"/>
            </a:endParaRPr>
          </a:p>
          <a:p>
            <a:pPr marL="342900" indent="-342900" algn="l"/>
            <a:r>
              <a:rPr lang="en-US" altLang="zh-TW" sz="1600" i="0" dirty="0">
                <a:latin typeface="Trebuchet MS" pitchFamily="34" charset="0"/>
              </a:rPr>
              <a:t>        VC Balance Parameter: </a:t>
            </a:r>
          </a:p>
          <a:p>
            <a:pPr marL="342900" indent="-342900" algn="l"/>
            <a:r>
              <a:rPr lang="en-US" altLang="zh-TW" sz="1600" i="0" dirty="0">
                <a:latin typeface="Trebuchet MS" pitchFamily="34" charset="0"/>
              </a:rPr>
              <a:t>		-1 ~ 0:  Don’t affect any DVC, just affect BVC</a:t>
            </a:r>
          </a:p>
          <a:p>
            <a:pPr marL="342900" indent="-342900" algn="l"/>
            <a:r>
              <a:rPr lang="en-US" altLang="zh-TW" sz="1600" i="0" dirty="0">
                <a:latin typeface="Trebuchet MS" pitchFamily="34" charset="0"/>
              </a:rPr>
              <a:t>		            DVC’s threshold Keep same.</a:t>
            </a:r>
          </a:p>
          <a:p>
            <a:pPr marL="342900" indent="-342900" algn="l"/>
            <a:r>
              <a:rPr lang="en-US" altLang="zh-TW" sz="1600" i="0" dirty="0">
                <a:latin typeface="Trebuchet MS" pitchFamily="34" charset="0"/>
              </a:rPr>
              <a:t>		            BVC’s threshold will become bigger:</a:t>
            </a:r>
          </a:p>
          <a:p>
            <a:pPr marL="342900" indent="-342900" algn="l"/>
            <a:r>
              <a:rPr lang="en-US" altLang="zh-TW" sz="1600" i="0" dirty="0">
                <a:latin typeface="Trebuchet MS" pitchFamily="34" charset="0"/>
              </a:rPr>
              <a:t>				T </a:t>
            </a:r>
            <a:r>
              <a:rPr lang="en-US" altLang="zh-TW" sz="1600" i="0" baseline="-25000" dirty="0">
                <a:latin typeface="Trebuchet MS" pitchFamily="34" charset="0"/>
              </a:rPr>
              <a:t>new</a:t>
            </a:r>
            <a:r>
              <a:rPr lang="en-US" altLang="zh-TW" sz="1600" i="0" dirty="0">
                <a:latin typeface="Trebuchet MS" pitchFamily="34" charset="0"/>
              </a:rPr>
              <a:t>= T/(1+p). </a:t>
            </a:r>
          </a:p>
          <a:p>
            <a:pPr marL="342900" indent="-342900" algn="l"/>
            <a:endParaRPr lang="en-US" altLang="zh-TW" sz="1600" i="0" dirty="0">
              <a:latin typeface="Trebuchet MS" pitchFamily="34" charset="0"/>
            </a:endParaRPr>
          </a:p>
          <a:p>
            <a:pPr marL="342900" indent="-342900" algn="l"/>
            <a:endParaRPr lang="en-US" altLang="zh-TW" sz="1600" i="0" dirty="0">
              <a:latin typeface="Trebuchet MS" pitchFamily="34" charset="0"/>
            </a:endParaRPr>
          </a:p>
          <a:p>
            <a:pPr marL="342900" indent="-342900" algn="l"/>
            <a:r>
              <a:rPr lang="en-US" altLang="zh-TW" sz="1600" i="0" dirty="0">
                <a:latin typeface="Trebuchet MS" pitchFamily="34" charset="0"/>
              </a:rPr>
              <a:t>		0 ~ 1:  Don’t affect any BVC, just affect DVC</a:t>
            </a:r>
          </a:p>
          <a:p>
            <a:pPr marL="342900" indent="-342900" algn="l"/>
            <a:r>
              <a:rPr lang="en-US" altLang="zh-TW" sz="1600" i="0" dirty="0">
                <a:latin typeface="Trebuchet MS" pitchFamily="34" charset="0"/>
              </a:rPr>
              <a:t>		           BVC’s threshold Keep same.</a:t>
            </a:r>
          </a:p>
          <a:p>
            <a:pPr marL="342900" indent="-342900" algn="l"/>
            <a:r>
              <a:rPr lang="en-US" altLang="zh-TW" sz="1600" i="0" dirty="0">
                <a:latin typeface="Trebuchet MS" pitchFamily="34" charset="0"/>
              </a:rPr>
              <a:t>                           DVC’s threshold will become bigger:</a:t>
            </a:r>
          </a:p>
          <a:p>
            <a:pPr marL="342900" indent="-342900" algn="l"/>
            <a:r>
              <a:rPr lang="en-US" altLang="zh-TW" sz="1600" i="0" dirty="0">
                <a:latin typeface="Trebuchet MS" pitchFamily="34" charset="0"/>
              </a:rPr>
              <a:t>                                                T new= T/(1-p). </a:t>
            </a:r>
          </a:p>
          <a:p>
            <a:pPr marL="342900" indent="-342900" algn="l"/>
            <a:endParaRPr lang="en-US" altLang="zh-TW" sz="1600" i="0" dirty="0">
              <a:latin typeface="Trebuchet MS" pitchFamily="34" charset="0"/>
            </a:endParaRPr>
          </a:p>
          <a:p>
            <a:pPr marL="342900" indent="-342900" algn="l"/>
            <a:endParaRPr lang="en-US" altLang="zh-TW" sz="1600" i="0" dirty="0">
              <a:latin typeface="Trebuchet MS" pitchFamily="34" charset="0"/>
            </a:endParaRPr>
          </a:p>
          <a:p>
            <a:pPr marL="342900" indent="-342900" algn="l"/>
            <a:endParaRPr lang="en-US" altLang="zh-TW" sz="1600" i="0" dirty="0">
              <a:latin typeface="Trebuchet MS" pitchFamily="34" charset="0"/>
            </a:endParaRPr>
          </a:p>
        </p:txBody>
      </p:sp>
      <p:sp>
        <p:nvSpPr>
          <p:cNvPr id="7" name="Text Box 3"/>
          <p:cNvSpPr txBox="1">
            <a:spLocks noChangeArrowheads="1"/>
          </p:cNvSpPr>
          <p:nvPr/>
        </p:nvSpPr>
        <p:spPr bwMode="auto">
          <a:xfrm>
            <a:off x="0" y="0"/>
            <a:ext cx="5181600" cy="523220"/>
          </a:xfrm>
          <a:prstGeom prst="rect">
            <a:avLst/>
          </a:prstGeom>
          <a:noFill/>
          <a:ln w="9525">
            <a:noFill/>
            <a:miter lim="800000"/>
            <a:headEnd/>
            <a:tailEnd/>
          </a:ln>
          <a:effectLst/>
        </p:spPr>
        <p:txBody>
          <a:bodyPr>
            <a:spAutoFit/>
          </a:bodyPr>
          <a:lstStyle/>
          <a:p>
            <a:pPr>
              <a:spcBef>
                <a:spcPct val="50000"/>
              </a:spcBef>
              <a:defRPr/>
            </a:pPr>
            <a:r>
              <a:rPr lang="en-US" sz="2800" b="1" dirty="0">
                <a:latin typeface="Trebuchet MS" pitchFamily="34" charset="0"/>
                <a:ea typeface="ＭＳ Ｐゴシック" pitchFamily="34" charset="-128"/>
              </a:rPr>
              <a:t>Inspection Principle</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5" name="Text Box 5"/>
          <p:cNvSpPr txBox="1">
            <a:spLocks noChangeArrowheads="1"/>
          </p:cNvSpPr>
          <p:nvPr/>
        </p:nvSpPr>
        <p:spPr bwMode="auto">
          <a:xfrm>
            <a:off x="457200" y="857250"/>
            <a:ext cx="8001000" cy="1169551"/>
          </a:xfrm>
          <a:prstGeom prst="rect">
            <a:avLst/>
          </a:prstGeom>
          <a:noFill/>
          <a:ln w="9525">
            <a:noFill/>
            <a:miter lim="800000"/>
            <a:headEnd/>
            <a:tailEnd/>
          </a:ln>
          <a:effectLst/>
        </p:spPr>
        <p:txBody>
          <a:bodyPr>
            <a:spAutoFit/>
          </a:bodyPr>
          <a:lstStyle/>
          <a:p>
            <a:pPr marL="342900" indent="-342900" algn="l">
              <a:defRPr/>
            </a:pPr>
            <a:r>
              <a:rPr lang="en-US" sz="2000" i="0" dirty="0">
                <a:latin typeface="Trebuchet MS" pitchFamily="34" charset="0"/>
                <a:ea typeface="ＭＳ Ｐゴシック" pitchFamily="34" charset="-128"/>
              </a:rPr>
              <a:t>6. BG Balance</a:t>
            </a:r>
          </a:p>
          <a:p>
            <a:pPr marL="342900" indent="-342900" algn="l">
              <a:defRPr/>
            </a:pPr>
            <a:r>
              <a:rPr lang="en-US" sz="1800" i="0" dirty="0">
                <a:latin typeface="Trebuchet MS" pitchFamily="34" charset="0"/>
                <a:ea typeface="ＭＳ Ｐゴシック" pitchFamily="34" charset="-128"/>
              </a:rPr>
              <a:t>     </a:t>
            </a:r>
            <a:r>
              <a:rPr lang="en-US" sz="1600" i="0" dirty="0">
                <a:latin typeface="Trebuchet MS" pitchFamily="34" charset="0"/>
                <a:ea typeface="ＭＳ Ｐゴシック" pitchFamily="34" charset="-128"/>
              </a:rPr>
              <a:t>Background balance is used to control different gray level range’s sensitivity.  If we don’t like some gray level range’s defect, we can use BG balance to filter it out.</a:t>
            </a:r>
          </a:p>
        </p:txBody>
      </p:sp>
      <p:sp>
        <p:nvSpPr>
          <p:cNvPr id="97286" name="Line 6"/>
          <p:cNvSpPr>
            <a:spLocks noChangeShapeType="1"/>
          </p:cNvSpPr>
          <p:nvPr/>
        </p:nvSpPr>
        <p:spPr bwMode="auto">
          <a:xfrm>
            <a:off x="914400" y="4286250"/>
            <a:ext cx="7467600" cy="0"/>
          </a:xfrm>
          <a:prstGeom prst="line">
            <a:avLst/>
          </a:prstGeom>
          <a:noFill/>
          <a:ln w="9525">
            <a:solidFill>
              <a:schemeClr val="tx1"/>
            </a:solidFill>
            <a:round/>
            <a:headEnd/>
            <a:tailEnd type="triangle" w="med" len="med"/>
          </a:ln>
          <a:effectLst/>
        </p:spPr>
        <p:txBody>
          <a:bodyPr/>
          <a:lstStyle/>
          <a:p>
            <a:pPr>
              <a:defRPr/>
            </a:pPr>
            <a:endParaRPr lang="zh-TW" altLang="en-US" i="0">
              <a:latin typeface="Trebuchet MS" pitchFamily="34" charset="0"/>
              <a:ea typeface="ＭＳ Ｐゴシック" pitchFamily="34" charset="-128"/>
            </a:endParaRPr>
          </a:p>
        </p:txBody>
      </p:sp>
      <p:sp>
        <p:nvSpPr>
          <p:cNvPr id="97287" name="Line 7"/>
          <p:cNvSpPr>
            <a:spLocks noChangeShapeType="1"/>
          </p:cNvSpPr>
          <p:nvPr/>
        </p:nvSpPr>
        <p:spPr bwMode="auto">
          <a:xfrm flipV="1">
            <a:off x="914400" y="2628900"/>
            <a:ext cx="0" cy="1657350"/>
          </a:xfrm>
          <a:prstGeom prst="line">
            <a:avLst/>
          </a:prstGeom>
          <a:noFill/>
          <a:ln w="9525">
            <a:solidFill>
              <a:schemeClr val="tx1"/>
            </a:solidFill>
            <a:round/>
            <a:headEnd/>
            <a:tailEnd type="triangle" w="med" len="med"/>
          </a:ln>
          <a:effectLst/>
        </p:spPr>
        <p:txBody>
          <a:bodyPr/>
          <a:lstStyle/>
          <a:p>
            <a:pPr>
              <a:defRPr/>
            </a:pPr>
            <a:endParaRPr lang="zh-TW" altLang="en-US" i="0">
              <a:latin typeface="Trebuchet MS" pitchFamily="34" charset="0"/>
              <a:ea typeface="ＭＳ Ｐゴシック" pitchFamily="34" charset="-128"/>
            </a:endParaRPr>
          </a:p>
        </p:txBody>
      </p:sp>
      <p:sp>
        <p:nvSpPr>
          <p:cNvPr id="97288" name="Text Box 8"/>
          <p:cNvSpPr txBox="1">
            <a:spLocks noChangeArrowheads="1"/>
          </p:cNvSpPr>
          <p:nvPr/>
        </p:nvSpPr>
        <p:spPr bwMode="auto">
          <a:xfrm>
            <a:off x="8122872" y="4078883"/>
            <a:ext cx="838200" cy="461665"/>
          </a:xfrm>
          <a:prstGeom prst="rect">
            <a:avLst/>
          </a:prstGeom>
          <a:noFill/>
          <a:ln w="9525">
            <a:noFill/>
            <a:miter lim="800000"/>
            <a:headEnd/>
            <a:tailEnd/>
          </a:ln>
          <a:effectLst/>
        </p:spPr>
        <p:txBody>
          <a:bodyPr wrap="square">
            <a:spAutoFit/>
          </a:bodyPr>
          <a:lstStyle/>
          <a:p>
            <a:pPr algn="r">
              <a:spcBef>
                <a:spcPct val="50000"/>
              </a:spcBef>
              <a:defRPr/>
            </a:pPr>
            <a:r>
              <a:rPr lang="en-US" sz="1200" i="0" dirty="0">
                <a:latin typeface="Trebuchet MS" pitchFamily="34" charset="0"/>
                <a:ea typeface="ＭＳ Ｐゴシック" pitchFamily="34" charset="-128"/>
              </a:rPr>
              <a:t>Gray level</a:t>
            </a:r>
          </a:p>
        </p:txBody>
      </p:sp>
      <p:sp>
        <p:nvSpPr>
          <p:cNvPr id="97289" name="Text Box 9"/>
          <p:cNvSpPr txBox="1">
            <a:spLocks noChangeArrowheads="1"/>
          </p:cNvSpPr>
          <p:nvPr/>
        </p:nvSpPr>
        <p:spPr bwMode="auto">
          <a:xfrm>
            <a:off x="437864" y="2258930"/>
            <a:ext cx="1005840" cy="461665"/>
          </a:xfrm>
          <a:prstGeom prst="rect">
            <a:avLst/>
          </a:prstGeom>
          <a:noFill/>
          <a:ln w="9525">
            <a:noFill/>
            <a:miter lim="800000"/>
            <a:headEnd/>
            <a:tailEnd/>
          </a:ln>
          <a:effectLst/>
        </p:spPr>
        <p:txBody>
          <a:bodyPr wrap="square">
            <a:spAutoFit/>
          </a:bodyPr>
          <a:lstStyle/>
          <a:p>
            <a:pPr algn="ctr">
              <a:spcBef>
                <a:spcPct val="50000"/>
              </a:spcBef>
              <a:defRPr/>
            </a:pPr>
            <a:r>
              <a:rPr lang="en-US" sz="1200" i="0" dirty="0">
                <a:latin typeface="Trebuchet MS" pitchFamily="34" charset="0"/>
                <a:ea typeface="ＭＳ Ｐゴシック" pitchFamily="34" charset="-128"/>
              </a:rPr>
              <a:t>Sensitivity Rate</a:t>
            </a:r>
          </a:p>
        </p:txBody>
      </p:sp>
      <p:sp>
        <p:nvSpPr>
          <p:cNvPr id="97290" name="Line 10"/>
          <p:cNvSpPr>
            <a:spLocks noChangeShapeType="1"/>
          </p:cNvSpPr>
          <p:nvPr/>
        </p:nvSpPr>
        <p:spPr bwMode="auto">
          <a:xfrm>
            <a:off x="914400" y="2914650"/>
            <a:ext cx="6934200" cy="0"/>
          </a:xfrm>
          <a:prstGeom prst="line">
            <a:avLst/>
          </a:prstGeom>
          <a:noFill/>
          <a:ln w="9525">
            <a:solidFill>
              <a:srgbClr val="FF0000"/>
            </a:solidFill>
            <a:round/>
            <a:headEnd/>
            <a:tailEnd/>
          </a:ln>
          <a:effectLst/>
        </p:spPr>
        <p:txBody>
          <a:bodyPr/>
          <a:lstStyle/>
          <a:p>
            <a:pPr>
              <a:defRPr/>
            </a:pPr>
            <a:endParaRPr lang="zh-TW" altLang="en-US" i="0">
              <a:latin typeface="Trebuchet MS" pitchFamily="34" charset="0"/>
              <a:ea typeface="ＭＳ Ｐゴシック" pitchFamily="34" charset="-128"/>
            </a:endParaRPr>
          </a:p>
        </p:txBody>
      </p:sp>
      <p:sp>
        <p:nvSpPr>
          <p:cNvPr id="97291" name="Text Box 11"/>
          <p:cNvSpPr txBox="1">
            <a:spLocks noChangeArrowheads="1"/>
          </p:cNvSpPr>
          <p:nvPr/>
        </p:nvSpPr>
        <p:spPr bwMode="auto">
          <a:xfrm>
            <a:off x="685800" y="4286251"/>
            <a:ext cx="457200" cy="276999"/>
          </a:xfrm>
          <a:prstGeom prst="rect">
            <a:avLst/>
          </a:prstGeom>
          <a:noFill/>
          <a:ln w="9525">
            <a:noFill/>
            <a:miter lim="800000"/>
            <a:headEnd/>
            <a:tailEnd/>
          </a:ln>
          <a:effectLst/>
        </p:spPr>
        <p:txBody>
          <a:bodyPr>
            <a:spAutoFit/>
          </a:bodyPr>
          <a:lstStyle/>
          <a:p>
            <a:pPr>
              <a:spcBef>
                <a:spcPct val="50000"/>
              </a:spcBef>
            </a:pPr>
            <a:r>
              <a:rPr lang="en-US" altLang="zh-TW" sz="1200" i="0" dirty="0">
                <a:latin typeface="Trebuchet MS" pitchFamily="34" charset="0"/>
              </a:rPr>
              <a:t>0</a:t>
            </a:r>
          </a:p>
        </p:txBody>
      </p:sp>
      <p:sp>
        <p:nvSpPr>
          <p:cNvPr id="97292" name="Text Box 12"/>
          <p:cNvSpPr txBox="1">
            <a:spLocks noChangeArrowheads="1"/>
          </p:cNvSpPr>
          <p:nvPr/>
        </p:nvSpPr>
        <p:spPr bwMode="auto">
          <a:xfrm>
            <a:off x="7620000" y="4343401"/>
            <a:ext cx="457200" cy="276999"/>
          </a:xfrm>
          <a:prstGeom prst="rect">
            <a:avLst/>
          </a:prstGeom>
          <a:noFill/>
          <a:ln w="9525">
            <a:noFill/>
            <a:miter lim="800000"/>
            <a:headEnd/>
            <a:tailEnd/>
          </a:ln>
          <a:effectLst/>
        </p:spPr>
        <p:txBody>
          <a:bodyPr>
            <a:spAutoFit/>
          </a:bodyPr>
          <a:lstStyle/>
          <a:p>
            <a:pPr>
              <a:spcBef>
                <a:spcPct val="50000"/>
              </a:spcBef>
              <a:defRPr/>
            </a:pPr>
            <a:r>
              <a:rPr lang="en-US" sz="1200" i="0">
                <a:latin typeface="Trebuchet MS" pitchFamily="34" charset="0"/>
                <a:ea typeface="ＭＳ Ｐゴシック" pitchFamily="34" charset="-128"/>
              </a:rPr>
              <a:t>255</a:t>
            </a:r>
          </a:p>
        </p:txBody>
      </p:sp>
      <p:sp>
        <p:nvSpPr>
          <p:cNvPr id="97293" name="Text Box 13"/>
          <p:cNvSpPr txBox="1">
            <a:spLocks noChangeArrowheads="1"/>
          </p:cNvSpPr>
          <p:nvPr/>
        </p:nvSpPr>
        <p:spPr bwMode="auto">
          <a:xfrm>
            <a:off x="4343400" y="4343401"/>
            <a:ext cx="457200" cy="276999"/>
          </a:xfrm>
          <a:prstGeom prst="rect">
            <a:avLst/>
          </a:prstGeom>
          <a:noFill/>
          <a:ln w="9525">
            <a:noFill/>
            <a:miter lim="800000"/>
            <a:headEnd/>
            <a:tailEnd/>
          </a:ln>
          <a:effectLst/>
        </p:spPr>
        <p:txBody>
          <a:bodyPr>
            <a:spAutoFit/>
          </a:bodyPr>
          <a:lstStyle/>
          <a:p>
            <a:pPr>
              <a:spcBef>
                <a:spcPct val="50000"/>
              </a:spcBef>
              <a:defRPr/>
            </a:pPr>
            <a:r>
              <a:rPr lang="en-US" sz="1200" i="0">
                <a:latin typeface="Trebuchet MS" pitchFamily="34" charset="0"/>
                <a:ea typeface="ＭＳ Ｐゴシック" pitchFamily="34" charset="-128"/>
              </a:rPr>
              <a:t>128</a:t>
            </a:r>
          </a:p>
        </p:txBody>
      </p:sp>
      <p:sp>
        <p:nvSpPr>
          <p:cNvPr id="97294" name="Freeform 14"/>
          <p:cNvSpPr>
            <a:spLocks/>
          </p:cNvSpPr>
          <p:nvPr/>
        </p:nvSpPr>
        <p:spPr bwMode="auto">
          <a:xfrm>
            <a:off x="914400" y="2914650"/>
            <a:ext cx="6934200" cy="1381125"/>
          </a:xfrm>
          <a:custGeom>
            <a:avLst/>
            <a:gdLst/>
            <a:ahLst/>
            <a:cxnLst>
              <a:cxn ang="0">
                <a:pos x="0" y="16"/>
              </a:cxn>
              <a:cxn ang="0">
                <a:pos x="576" y="16"/>
              </a:cxn>
              <a:cxn ang="0">
                <a:pos x="1440" y="16"/>
              </a:cxn>
              <a:cxn ang="0">
                <a:pos x="1632" y="112"/>
              </a:cxn>
              <a:cxn ang="0">
                <a:pos x="1824" y="496"/>
              </a:cxn>
              <a:cxn ang="0">
                <a:pos x="2016" y="880"/>
              </a:cxn>
              <a:cxn ang="0">
                <a:pos x="2208" y="1120"/>
              </a:cxn>
              <a:cxn ang="0">
                <a:pos x="2544" y="1120"/>
              </a:cxn>
              <a:cxn ang="0">
                <a:pos x="2736" y="928"/>
              </a:cxn>
              <a:cxn ang="0">
                <a:pos x="2976" y="400"/>
              </a:cxn>
              <a:cxn ang="0">
                <a:pos x="3120" y="64"/>
              </a:cxn>
              <a:cxn ang="0">
                <a:pos x="3264" y="16"/>
              </a:cxn>
              <a:cxn ang="0">
                <a:pos x="3696" y="16"/>
              </a:cxn>
              <a:cxn ang="0">
                <a:pos x="4368" y="16"/>
              </a:cxn>
            </a:cxnLst>
            <a:rect l="0" t="0" r="r" b="b"/>
            <a:pathLst>
              <a:path w="4368" h="1160">
                <a:moveTo>
                  <a:pt x="0" y="16"/>
                </a:moveTo>
                <a:cubicBezTo>
                  <a:pt x="168" y="16"/>
                  <a:pt x="336" y="16"/>
                  <a:pt x="576" y="16"/>
                </a:cubicBezTo>
                <a:cubicBezTo>
                  <a:pt x="816" y="16"/>
                  <a:pt x="1264" y="0"/>
                  <a:pt x="1440" y="16"/>
                </a:cubicBezTo>
                <a:cubicBezTo>
                  <a:pt x="1616" y="32"/>
                  <a:pt x="1568" y="32"/>
                  <a:pt x="1632" y="112"/>
                </a:cubicBezTo>
                <a:cubicBezTo>
                  <a:pt x="1696" y="192"/>
                  <a:pt x="1760" y="368"/>
                  <a:pt x="1824" y="496"/>
                </a:cubicBezTo>
                <a:cubicBezTo>
                  <a:pt x="1888" y="624"/>
                  <a:pt x="1952" y="776"/>
                  <a:pt x="2016" y="880"/>
                </a:cubicBezTo>
                <a:cubicBezTo>
                  <a:pt x="2080" y="984"/>
                  <a:pt x="2120" y="1080"/>
                  <a:pt x="2208" y="1120"/>
                </a:cubicBezTo>
                <a:cubicBezTo>
                  <a:pt x="2296" y="1160"/>
                  <a:pt x="2456" y="1152"/>
                  <a:pt x="2544" y="1120"/>
                </a:cubicBezTo>
                <a:cubicBezTo>
                  <a:pt x="2632" y="1088"/>
                  <a:pt x="2664" y="1048"/>
                  <a:pt x="2736" y="928"/>
                </a:cubicBezTo>
                <a:cubicBezTo>
                  <a:pt x="2808" y="808"/>
                  <a:pt x="2912" y="544"/>
                  <a:pt x="2976" y="400"/>
                </a:cubicBezTo>
                <a:cubicBezTo>
                  <a:pt x="3040" y="256"/>
                  <a:pt x="3072" y="128"/>
                  <a:pt x="3120" y="64"/>
                </a:cubicBezTo>
                <a:cubicBezTo>
                  <a:pt x="3168" y="0"/>
                  <a:pt x="3168" y="24"/>
                  <a:pt x="3264" y="16"/>
                </a:cubicBezTo>
                <a:cubicBezTo>
                  <a:pt x="3360" y="8"/>
                  <a:pt x="3512" y="16"/>
                  <a:pt x="3696" y="16"/>
                </a:cubicBezTo>
                <a:cubicBezTo>
                  <a:pt x="3880" y="16"/>
                  <a:pt x="4256" y="16"/>
                  <a:pt x="4368" y="16"/>
                </a:cubicBezTo>
              </a:path>
            </a:pathLst>
          </a:custGeom>
          <a:noFill/>
          <a:ln w="9525" cap="flat" cmpd="sng">
            <a:solidFill>
              <a:srgbClr val="009900"/>
            </a:solidFill>
            <a:prstDash val="solid"/>
            <a:round/>
            <a:headEnd/>
            <a:tailEnd/>
          </a:ln>
          <a:effectLst/>
        </p:spPr>
        <p:txBody>
          <a:bodyPr/>
          <a:lstStyle/>
          <a:p>
            <a:pPr>
              <a:defRPr/>
            </a:pPr>
            <a:endParaRPr lang="zh-TW" altLang="en-US" i="0">
              <a:latin typeface="Trebuchet MS" pitchFamily="34" charset="0"/>
              <a:ea typeface="ＭＳ Ｐゴシック" pitchFamily="34" charset="-128"/>
            </a:endParaRPr>
          </a:p>
        </p:txBody>
      </p:sp>
      <p:sp>
        <p:nvSpPr>
          <p:cNvPr id="16" name="Text Box 3"/>
          <p:cNvSpPr txBox="1">
            <a:spLocks noChangeArrowheads="1"/>
          </p:cNvSpPr>
          <p:nvPr/>
        </p:nvSpPr>
        <p:spPr bwMode="auto">
          <a:xfrm>
            <a:off x="0" y="0"/>
            <a:ext cx="5181600" cy="523220"/>
          </a:xfrm>
          <a:prstGeom prst="rect">
            <a:avLst/>
          </a:prstGeom>
          <a:noFill/>
          <a:ln w="9525">
            <a:noFill/>
            <a:miter lim="800000"/>
            <a:headEnd/>
            <a:tailEnd/>
          </a:ln>
          <a:effectLst/>
        </p:spPr>
        <p:txBody>
          <a:bodyPr>
            <a:spAutoFit/>
          </a:bodyPr>
          <a:lstStyle/>
          <a:p>
            <a:pPr>
              <a:spcBef>
                <a:spcPct val="50000"/>
              </a:spcBef>
              <a:defRPr/>
            </a:pPr>
            <a:r>
              <a:rPr lang="en-US" sz="2800" b="1" dirty="0">
                <a:latin typeface="Trebuchet MS" pitchFamily="34" charset="0"/>
                <a:ea typeface="ＭＳ Ｐゴシック" pitchFamily="34" charset="-128"/>
              </a:rPr>
              <a:t>Inspection Principle</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3" name="Text Box 5"/>
          <p:cNvSpPr txBox="1">
            <a:spLocks noChangeArrowheads="1"/>
          </p:cNvSpPr>
          <p:nvPr/>
        </p:nvSpPr>
        <p:spPr bwMode="auto">
          <a:xfrm>
            <a:off x="457200" y="785599"/>
            <a:ext cx="8001000" cy="400110"/>
          </a:xfrm>
          <a:prstGeom prst="rect">
            <a:avLst/>
          </a:prstGeom>
          <a:noFill/>
          <a:ln w="9525">
            <a:noFill/>
            <a:miter lim="800000"/>
            <a:headEnd/>
            <a:tailEnd/>
          </a:ln>
          <a:effectLst/>
        </p:spPr>
        <p:txBody>
          <a:bodyPr>
            <a:spAutoFit/>
          </a:bodyPr>
          <a:lstStyle/>
          <a:p>
            <a:pPr marL="342900" indent="-342900" algn="l">
              <a:defRPr/>
            </a:pPr>
            <a:r>
              <a:rPr lang="en-US" sz="2000" i="0" dirty="0">
                <a:latin typeface="Trebuchet MS" pitchFamily="34" charset="0"/>
                <a:ea typeface="ＭＳ Ｐゴシック" pitchFamily="34" charset="-128"/>
              </a:rPr>
              <a:t>6. BG Balance</a:t>
            </a:r>
          </a:p>
        </p:txBody>
      </p:sp>
      <p:graphicFrame>
        <p:nvGraphicFramePr>
          <p:cNvPr id="15363" name="Object 16"/>
          <p:cNvGraphicFramePr>
            <a:graphicFrameLocks noGrp="1" noChangeAspect="1"/>
          </p:cNvGraphicFramePr>
          <p:nvPr>
            <p:ph idx="1"/>
          </p:nvPr>
        </p:nvGraphicFramePr>
        <p:xfrm>
          <a:off x="533400" y="1200150"/>
          <a:ext cx="2209800" cy="1657350"/>
        </p:xfrm>
        <a:graphic>
          <a:graphicData uri="http://schemas.openxmlformats.org/presentationml/2006/ole">
            <p:oleObj spid="_x0000_s94211" name="PhotoImpact" r:id="rId4" imgW="3900952" imgH="3900952" progId="">
              <p:embed/>
            </p:oleObj>
          </a:graphicData>
        </a:graphic>
      </p:graphicFrame>
      <p:pic>
        <p:nvPicPr>
          <p:cNvPr id="15367" name="Picture 18"/>
          <p:cNvPicPr>
            <a:picLocks noChangeAspect="1" noChangeArrowheads="1"/>
          </p:cNvPicPr>
          <p:nvPr/>
        </p:nvPicPr>
        <p:blipFill>
          <a:blip r:embed="rId5" cstate="print"/>
          <a:srcRect/>
          <a:stretch>
            <a:fillRect/>
          </a:stretch>
        </p:blipFill>
        <p:spPr bwMode="auto">
          <a:xfrm>
            <a:off x="3810000" y="914400"/>
            <a:ext cx="3352800" cy="2009775"/>
          </a:xfrm>
          <a:prstGeom prst="rect">
            <a:avLst/>
          </a:prstGeom>
          <a:noFill/>
          <a:ln w="9525">
            <a:noFill/>
            <a:miter lim="800000"/>
            <a:headEnd/>
            <a:tailEnd/>
          </a:ln>
        </p:spPr>
      </p:pic>
      <p:sp>
        <p:nvSpPr>
          <p:cNvPr id="119827" name="Line 19"/>
          <p:cNvSpPr>
            <a:spLocks noChangeShapeType="1"/>
          </p:cNvSpPr>
          <p:nvPr/>
        </p:nvSpPr>
        <p:spPr bwMode="auto">
          <a:xfrm>
            <a:off x="914400" y="4526756"/>
            <a:ext cx="7467600" cy="0"/>
          </a:xfrm>
          <a:prstGeom prst="line">
            <a:avLst/>
          </a:prstGeom>
          <a:noFill/>
          <a:ln w="9525">
            <a:solidFill>
              <a:schemeClr val="tx1"/>
            </a:solidFill>
            <a:round/>
            <a:headEnd/>
            <a:tailEnd type="triangle" w="med" len="med"/>
          </a:ln>
          <a:effectLst/>
        </p:spPr>
        <p:txBody>
          <a:bodyPr/>
          <a:lstStyle/>
          <a:p>
            <a:pPr>
              <a:defRPr/>
            </a:pPr>
            <a:endParaRPr lang="zh-TW" altLang="en-US" i="0">
              <a:latin typeface="Trebuchet MS" pitchFamily="34" charset="0"/>
              <a:ea typeface="ＭＳ Ｐゴシック" pitchFamily="34" charset="-128"/>
            </a:endParaRPr>
          </a:p>
        </p:txBody>
      </p:sp>
      <p:sp>
        <p:nvSpPr>
          <p:cNvPr id="119828" name="Line 20"/>
          <p:cNvSpPr>
            <a:spLocks noChangeShapeType="1"/>
          </p:cNvSpPr>
          <p:nvPr/>
        </p:nvSpPr>
        <p:spPr bwMode="auto">
          <a:xfrm flipV="1">
            <a:off x="914400" y="2869406"/>
            <a:ext cx="0" cy="1657350"/>
          </a:xfrm>
          <a:prstGeom prst="line">
            <a:avLst/>
          </a:prstGeom>
          <a:noFill/>
          <a:ln w="9525">
            <a:solidFill>
              <a:schemeClr val="tx1"/>
            </a:solidFill>
            <a:round/>
            <a:headEnd/>
            <a:tailEnd type="triangle" w="med" len="med"/>
          </a:ln>
          <a:effectLst/>
        </p:spPr>
        <p:txBody>
          <a:bodyPr/>
          <a:lstStyle/>
          <a:p>
            <a:pPr>
              <a:defRPr/>
            </a:pPr>
            <a:endParaRPr lang="zh-TW" altLang="en-US" i="0">
              <a:latin typeface="Trebuchet MS" pitchFamily="34" charset="0"/>
              <a:ea typeface="ＭＳ Ｐゴシック" pitchFamily="34" charset="-128"/>
            </a:endParaRPr>
          </a:p>
        </p:txBody>
      </p:sp>
      <p:sp>
        <p:nvSpPr>
          <p:cNvPr id="119830" name="Line 22"/>
          <p:cNvSpPr>
            <a:spLocks noChangeShapeType="1"/>
          </p:cNvSpPr>
          <p:nvPr/>
        </p:nvSpPr>
        <p:spPr bwMode="auto">
          <a:xfrm>
            <a:off x="914400" y="3143250"/>
            <a:ext cx="6934200" cy="0"/>
          </a:xfrm>
          <a:prstGeom prst="line">
            <a:avLst/>
          </a:prstGeom>
          <a:noFill/>
          <a:ln w="9525">
            <a:solidFill>
              <a:srgbClr val="FF0000"/>
            </a:solidFill>
            <a:round/>
            <a:headEnd/>
            <a:tailEnd/>
          </a:ln>
          <a:effectLst/>
        </p:spPr>
        <p:txBody>
          <a:bodyPr/>
          <a:lstStyle/>
          <a:p>
            <a:pPr>
              <a:defRPr/>
            </a:pPr>
            <a:endParaRPr lang="zh-TW" altLang="en-US" i="0">
              <a:latin typeface="Trebuchet MS" pitchFamily="34" charset="0"/>
              <a:ea typeface="ＭＳ Ｐゴシック" pitchFamily="34" charset="-128"/>
            </a:endParaRPr>
          </a:p>
        </p:txBody>
      </p:sp>
      <p:sp>
        <p:nvSpPr>
          <p:cNvPr id="119831" name="Text Box 23"/>
          <p:cNvSpPr txBox="1">
            <a:spLocks noChangeArrowheads="1"/>
          </p:cNvSpPr>
          <p:nvPr/>
        </p:nvSpPr>
        <p:spPr bwMode="auto">
          <a:xfrm>
            <a:off x="685800" y="4526757"/>
            <a:ext cx="457200" cy="276999"/>
          </a:xfrm>
          <a:prstGeom prst="rect">
            <a:avLst/>
          </a:prstGeom>
          <a:noFill/>
          <a:ln w="9525">
            <a:noFill/>
            <a:miter lim="800000"/>
            <a:headEnd/>
            <a:tailEnd/>
          </a:ln>
          <a:effectLst/>
        </p:spPr>
        <p:txBody>
          <a:bodyPr>
            <a:spAutoFit/>
          </a:bodyPr>
          <a:lstStyle/>
          <a:p>
            <a:pPr algn="ctr">
              <a:spcBef>
                <a:spcPct val="50000"/>
              </a:spcBef>
            </a:pPr>
            <a:r>
              <a:rPr lang="en-US" altLang="zh-TW" sz="1200" i="0">
                <a:latin typeface="Trebuchet MS" pitchFamily="34" charset="0"/>
              </a:rPr>
              <a:t>0</a:t>
            </a:r>
          </a:p>
        </p:txBody>
      </p:sp>
      <p:sp>
        <p:nvSpPr>
          <p:cNvPr id="119832" name="Text Box 24"/>
          <p:cNvSpPr txBox="1">
            <a:spLocks noChangeArrowheads="1"/>
          </p:cNvSpPr>
          <p:nvPr/>
        </p:nvSpPr>
        <p:spPr bwMode="auto">
          <a:xfrm>
            <a:off x="7620000" y="4583907"/>
            <a:ext cx="457200" cy="276999"/>
          </a:xfrm>
          <a:prstGeom prst="rect">
            <a:avLst/>
          </a:prstGeom>
          <a:noFill/>
          <a:ln w="9525">
            <a:noFill/>
            <a:miter lim="800000"/>
            <a:headEnd/>
            <a:tailEnd/>
          </a:ln>
          <a:effectLst/>
        </p:spPr>
        <p:txBody>
          <a:bodyPr>
            <a:spAutoFit/>
          </a:bodyPr>
          <a:lstStyle/>
          <a:p>
            <a:pPr algn="ctr">
              <a:spcBef>
                <a:spcPct val="50000"/>
              </a:spcBef>
              <a:defRPr/>
            </a:pPr>
            <a:r>
              <a:rPr lang="en-US" sz="1200" i="0" dirty="0">
                <a:latin typeface="Trebuchet MS" pitchFamily="34" charset="0"/>
                <a:ea typeface="ＭＳ Ｐゴシック" pitchFamily="34" charset="-128"/>
              </a:rPr>
              <a:t>255</a:t>
            </a:r>
          </a:p>
        </p:txBody>
      </p:sp>
      <p:sp>
        <p:nvSpPr>
          <p:cNvPr id="119833" name="Text Box 25"/>
          <p:cNvSpPr txBox="1">
            <a:spLocks noChangeArrowheads="1"/>
          </p:cNvSpPr>
          <p:nvPr/>
        </p:nvSpPr>
        <p:spPr bwMode="auto">
          <a:xfrm>
            <a:off x="4343400" y="4583907"/>
            <a:ext cx="457200" cy="276999"/>
          </a:xfrm>
          <a:prstGeom prst="rect">
            <a:avLst/>
          </a:prstGeom>
          <a:noFill/>
          <a:ln w="9525">
            <a:noFill/>
            <a:miter lim="800000"/>
            <a:headEnd/>
            <a:tailEnd/>
          </a:ln>
          <a:effectLst/>
        </p:spPr>
        <p:txBody>
          <a:bodyPr>
            <a:spAutoFit/>
          </a:bodyPr>
          <a:lstStyle/>
          <a:p>
            <a:pPr algn="ctr">
              <a:spcBef>
                <a:spcPct val="50000"/>
              </a:spcBef>
              <a:defRPr/>
            </a:pPr>
            <a:r>
              <a:rPr lang="en-US" sz="1200" i="0">
                <a:latin typeface="Trebuchet MS" pitchFamily="34" charset="0"/>
                <a:ea typeface="ＭＳ Ｐゴシック" pitchFamily="34" charset="-128"/>
              </a:rPr>
              <a:t>128</a:t>
            </a:r>
          </a:p>
        </p:txBody>
      </p:sp>
      <p:sp>
        <p:nvSpPr>
          <p:cNvPr id="119835" name="Freeform 27"/>
          <p:cNvSpPr>
            <a:spLocks/>
          </p:cNvSpPr>
          <p:nvPr/>
        </p:nvSpPr>
        <p:spPr bwMode="auto">
          <a:xfrm>
            <a:off x="914400" y="3114675"/>
            <a:ext cx="6858000" cy="1409700"/>
          </a:xfrm>
          <a:custGeom>
            <a:avLst/>
            <a:gdLst/>
            <a:ahLst/>
            <a:cxnLst>
              <a:cxn ang="0">
                <a:pos x="0" y="1176"/>
              </a:cxn>
              <a:cxn ang="0">
                <a:pos x="1440" y="1176"/>
              </a:cxn>
              <a:cxn ang="0">
                <a:pos x="1920" y="1176"/>
              </a:cxn>
              <a:cxn ang="0">
                <a:pos x="2064" y="1128"/>
              </a:cxn>
              <a:cxn ang="0">
                <a:pos x="2160" y="936"/>
              </a:cxn>
              <a:cxn ang="0">
                <a:pos x="2208" y="168"/>
              </a:cxn>
              <a:cxn ang="0">
                <a:pos x="2256" y="24"/>
              </a:cxn>
              <a:cxn ang="0">
                <a:pos x="2304" y="24"/>
              </a:cxn>
              <a:cxn ang="0">
                <a:pos x="2592" y="24"/>
              </a:cxn>
              <a:cxn ang="0">
                <a:pos x="4320" y="24"/>
              </a:cxn>
            </a:cxnLst>
            <a:rect l="0" t="0" r="r" b="b"/>
            <a:pathLst>
              <a:path w="4320" h="1184">
                <a:moveTo>
                  <a:pt x="0" y="1176"/>
                </a:moveTo>
                <a:cubicBezTo>
                  <a:pt x="560" y="1176"/>
                  <a:pt x="1120" y="1176"/>
                  <a:pt x="1440" y="1176"/>
                </a:cubicBezTo>
                <a:cubicBezTo>
                  <a:pt x="1760" y="1176"/>
                  <a:pt x="1816" y="1184"/>
                  <a:pt x="1920" y="1176"/>
                </a:cubicBezTo>
                <a:cubicBezTo>
                  <a:pt x="2024" y="1168"/>
                  <a:pt x="2024" y="1168"/>
                  <a:pt x="2064" y="1128"/>
                </a:cubicBezTo>
                <a:cubicBezTo>
                  <a:pt x="2104" y="1088"/>
                  <a:pt x="2136" y="1096"/>
                  <a:pt x="2160" y="936"/>
                </a:cubicBezTo>
                <a:cubicBezTo>
                  <a:pt x="2184" y="776"/>
                  <a:pt x="2192" y="320"/>
                  <a:pt x="2208" y="168"/>
                </a:cubicBezTo>
                <a:cubicBezTo>
                  <a:pt x="2224" y="16"/>
                  <a:pt x="2240" y="48"/>
                  <a:pt x="2256" y="24"/>
                </a:cubicBezTo>
                <a:cubicBezTo>
                  <a:pt x="2272" y="0"/>
                  <a:pt x="2248" y="24"/>
                  <a:pt x="2304" y="24"/>
                </a:cubicBezTo>
                <a:cubicBezTo>
                  <a:pt x="2360" y="24"/>
                  <a:pt x="2256" y="24"/>
                  <a:pt x="2592" y="24"/>
                </a:cubicBezTo>
                <a:cubicBezTo>
                  <a:pt x="2928" y="24"/>
                  <a:pt x="4032" y="24"/>
                  <a:pt x="4320" y="24"/>
                </a:cubicBezTo>
              </a:path>
            </a:pathLst>
          </a:custGeom>
          <a:noFill/>
          <a:ln w="9525" cap="flat" cmpd="sng">
            <a:solidFill>
              <a:srgbClr val="009900"/>
            </a:solidFill>
            <a:prstDash val="solid"/>
            <a:round/>
            <a:headEnd/>
            <a:tailEnd/>
          </a:ln>
          <a:effectLst/>
        </p:spPr>
        <p:txBody>
          <a:bodyPr/>
          <a:lstStyle/>
          <a:p>
            <a:pPr>
              <a:defRPr/>
            </a:pPr>
            <a:endParaRPr lang="zh-TW" altLang="en-US" i="0">
              <a:latin typeface="Trebuchet MS" pitchFamily="34" charset="0"/>
              <a:ea typeface="ＭＳ Ｐゴシック" pitchFamily="34" charset="-128"/>
            </a:endParaRPr>
          </a:p>
        </p:txBody>
      </p:sp>
      <p:sp>
        <p:nvSpPr>
          <p:cNvPr id="16" name="Text Box 3"/>
          <p:cNvSpPr txBox="1">
            <a:spLocks noChangeArrowheads="1"/>
          </p:cNvSpPr>
          <p:nvPr/>
        </p:nvSpPr>
        <p:spPr bwMode="auto">
          <a:xfrm>
            <a:off x="0" y="0"/>
            <a:ext cx="5181600" cy="523220"/>
          </a:xfrm>
          <a:prstGeom prst="rect">
            <a:avLst/>
          </a:prstGeom>
          <a:noFill/>
          <a:ln w="9525">
            <a:noFill/>
            <a:miter lim="800000"/>
            <a:headEnd/>
            <a:tailEnd/>
          </a:ln>
          <a:effectLst/>
        </p:spPr>
        <p:txBody>
          <a:bodyPr>
            <a:spAutoFit/>
          </a:bodyPr>
          <a:lstStyle/>
          <a:p>
            <a:pPr>
              <a:spcBef>
                <a:spcPct val="50000"/>
              </a:spcBef>
              <a:defRPr/>
            </a:pPr>
            <a:r>
              <a:rPr lang="en-US" sz="2800" b="1" dirty="0">
                <a:latin typeface="Trebuchet MS" pitchFamily="34" charset="0"/>
                <a:ea typeface="ＭＳ Ｐゴシック" pitchFamily="34" charset="-128"/>
              </a:rPr>
              <a:t>Inspection Principle</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9" name="Text Box 5"/>
          <p:cNvSpPr txBox="1">
            <a:spLocks noChangeArrowheads="1"/>
          </p:cNvSpPr>
          <p:nvPr/>
        </p:nvSpPr>
        <p:spPr bwMode="auto">
          <a:xfrm>
            <a:off x="457200" y="857250"/>
            <a:ext cx="8077200" cy="2585323"/>
          </a:xfrm>
          <a:prstGeom prst="rect">
            <a:avLst/>
          </a:prstGeom>
          <a:noFill/>
          <a:ln w="9525">
            <a:noFill/>
            <a:miter lim="800000"/>
            <a:headEnd/>
            <a:tailEnd/>
          </a:ln>
          <a:effectLst/>
        </p:spPr>
        <p:txBody>
          <a:bodyPr>
            <a:spAutoFit/>
          </a:bodyPr>
          <a:lstStyle/>
          <a:p>
            <a:pPr marL="342900" indent="-342900" algn="l"/>
            <a:r>
              <a:rPr lang="en-US" altLang="zh-TW" sz="2000" i="0" dirty="0">
                <a:latin typeface="Trebuchet MS" pitchFamily="34" charset="0"/>
              </a:rPr>
              <a:t>7. Detection Option: </a:t>
            </a:r>
            <a:endParaRPr lang="en-US" altLang="zh-TW" sz="2000" i="0" dirty="0" smtClean="0">
              <a:latin typeface="Trebuchet MS" pitchFamily="34" charset="0"/>
            </a:endParaRPr>
          </a:p>
          <a:p>
            <a:pPr marL="342900" indent="-342900" algn="l"/>
            <a:endParaRPr lang="en-US" altLang="zh-TW" sz="2000" i="0" dirty="0">
              <a:latin typeface="Trebuchet MS" pitchFamily="34" charset="0"/>
            </a:endParaRPr>
          </a:p>
          <a:p>
            <a:pPr marL="342900" indent="-342900" algn="l"/>
            <a:r>
              <a:rPr lang="en-US" altLang="zh-TW" sz="2200" i="0" dirty="0">
                <a:latin typeface="Trebuchet MS" pitchFamily="34" charset="0"/>
              </a:rPr>
              <a:t>     </a:t>
            </a:r>
            <a:r>
              <a:rPr lang="en-US" altLang="zh-TW" i="0" dirty="0">
                <a:latin typeface="Trebuchet MS" pitchFamily="34" charset="0"/>
              </a:rPr>
              <a:t>Fixed sigma:</a:t>
            </a:r>
          </a:p>
          <a:p>
            <a:pPr marL="342900" indent="-342900" algn="l"/>
            <a:r>
              <a:rPr lang="en-US" altLang="zh-TW" sz="2000" i="0" dirty="0">
                <a:latin typeface="Trebuchet MS" pitchFamily="34" charset="0"/>
              </a:rPr>
              <a:t>	</a:t>
            </a:r>
            <a:r>
              <a:rPr lang="en-US" altLang="zh-TW" sz="1600" i="0" dirty="0">
                <a:latin typeface="Trebuchet MS" pitchFamily="34" charset="0"/>
              </a:rPr>
              <a:t>Image’s sigma is changed based on image. If we ignore this change, we can use a fixed sigma to treat all inspection images.  It will reduce some sensitivity and introduce some background change’s false defect. If we increase threshold,  the result will be more repeatable.</a:t>
            </a:r>
          </a:p>
          <a:p>
            <a:pPr marL="342900" indent="-342900" algn="l"/>
            <a:endParaRPr lang="en-US" altLang="zh-TW" sz="1600" i="0" dirty="0">
              <a:latin typeface="Trebuchet MS" pitchFamily="34" charset="0"/>
            </a:endParaRPr>
          </a:p>
          <a:p>
            <a:pPr marL="342900" indent="-342900" algn="l"/>
            <a:endParaRPr lang="en-US" altLang="zh-TW" sz="1600" i="0" dirty="0">
              <a:latin typeface="Trebuchet MS" pitchFamily="34" charset="0"/>
            </a:endParaRPr>
          </a:p>
        </p:txBody>
      </p:sp>
      <p:sp>
        <p:nvSpPr>
          <p:cNvPr id="7" name="Text Box 3"/>
          <p:cNvSpPr txBox="1">
            <a:spLocks noChangeArrowheads="1"/>
          </p:cNvSpPr>
          <p:nvPr/>
        </p:nvSpPr>
        <p:spPr bwMode="auto">
          <a:xfrm>
            <a:off x="0" y="0"/>
            <a:ext cx="5181600" cy="523220"/>
          </a:xfrm>
          <a:prstGeom prst="rect">
            <a:avLst/>
          </a:prstGeom>
          <a:noFill/>
          <a:ln w="9525">
            <a:noFill/>
            <a:miter lim="800000"/>
            <a:headEnd/>
            <a:tailEnd/>
          </a:ln>
          <a:effectLst/>
        </p:spPr>
        <p:txBody>
          <a:bodyPr>
            <a:spAutoFit/>
          </a:bodyPr>
          <a:lstStyle/>
          <a:p>
            <a:pPr>
              <a:spcBef>
                <a:spcPct val="50000"/>
              </a:spcBef>
              <a:defRPr/>
            </a:pPr>
            <a:r>
              <a:rPr lang="en-US" sz="2800" b="1" dirty="0">
                <a:latin typeface="Trebuchet MS" pitchFamily="34" charset="0"/>
                <a:ea typeface="ＭＳ Ｐゴシック" pitchFamily="34" charset="-128"/>
              </a:rPr>
              <a:t>Inspection Principle</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3" name="Text Box 5"/>
          <p:cNvSpPr txBox="1">
            <a:spLocks noChangeArrowheads="1"/>
          </p:cNvSpPr>
          <p:nvPr/>
        </p:nvSpPr>
        <p:spPr bwMode="auto">
          <a:xfrm>
            <a:off x="457200" y="683238"/>
            <a:ext cx="8077200" cy="1969770"/>
          </a:xfrm>
          <a:prstGeom prst="rect">
            <a:avLst/>
          </a:prstGeom>
          <a:noFill/>
          <a:ln w="9525">
            <a:noFill/>
            <a:miter lim="800000"/>
            <a:headEnd/>
            <a:tailEnd/>
          </a:ln>
          <a:effectLst/>
        </p:spPr>
        <p:txBody>
          <a:bodyPr>
            <a:spAutoFit/>
          </a:bodyPr>
          <a:lstStyle/>
          <a:p>
            <a:pPr marL="342900" indent="-342900" algn="l"/>
            <a:r>
              <a:rPr lang="en-US" altLang="zh-TW" sz="2000" i="0" dirty="0">
                <a:latin typeface="Trebuchet MS" pitchFamily="34" charset="0"/>
              </a:rPr>
              <a:t>7. Detection Option: </a:t>
            </a:r>
            <a:endParaRPr lang="en-US" altLang="zh-TW" sz="2000" i="0" dirty="0" smtClean="0">
              <a:latin typeface="Trebuchet MS" pitchFamily="34" charset="0"/>
            </a:endParaRPr>
          </a:p>
          <a:p>
            <a:pPr marL="342900" indent="-342900" algn="l"/>
            <a:endParaRPr lang="en-US" altLang="zh-TW" sz="2000" i="0" dirty="0">
              <a:latin typeface="Trebuchet MS" pitchFamily="34" charset="0"/>
            </a:endParaRPr>
          </a:p>
          <a:p>
            <a:pPr marL="342900" indent="-342900" algn="l"/>
            <a:r>
              <a:rPr lang="en-US" altLang="zh-TW" i="0" dirty="0">
                <a:latin typeface="Trebuchet MS" pitchFamily="34" charset="0"/>
              </a:rPr>
              <a:t>     </a:t>
            </a:r>
            <a:r>
              <a:rPr lang="en-US" altLang="zh-TW" i="0" dirty="0" err="1">
                <a:latin typeface="Trebuchet MS" pitchFamily="34" charset="0"/>
              </a:rPr>
              <a:t>Denoise</a:t>
            </a:r>
            <a:r>
              <a:rPr lang="en-US" altLang="zh-TW" i="0" dirty="0">
                <a:latin typeface="Trebuchet MS" pitchFamily="34" charset="0"/>
              </a:rPr>
              <a:t>:</a:t>
            </a:r>
          </a:p>
          <a:p>
            <a:pPr marL="342900" indent="-342900" algn="l"/>
            <a:r>
              <a:rPr lang="en-US" altLang="zh-TW" sz="1600" i="0" dirty="0">
                <a:latin typeface="Trebuchet MS" pitchFamily="34" charset="0"/>
              </a:rPr>
              <a:t>	If this option is selected, the inspection image will be </a:t>
            </a:r>
            <a:r>
              <a:rPr lang="en-US" altLang="zh-TW" sz="1600" i="0" dirty="0" err="1">
                <a:latin typeface="Trebuchet MS" pitchFamily="34" charset="0"/>
              </a:rPr>
              <a:t>denoised</a:t>
            </a:r>
            <a:r>
              <a:rPr lang="en-US" altLang="zh-TW" sz="1600" i="0" dirty="0">
                <a:latin typeface="Trebuchet MS" pitchFamily="34" charset="0"/>
              </a:rPr>
              <a:t> before detection. </a:t>
            </a:r>
            <a:r>
              <a:rPr lang="en-US" altLang="zh-TW" sz="1600" i="0" dirty="0" err="1">
                <a:latin typeface="Trebuchet MS" pitchFamily="34" charset="0"/>
              </a:rPr>
              <a:t>Denoise</a:t>
            </a:r>
            <a:r>
              <a:rPr lang="en-US" altLang="zh-TW" sz="1600" i="0" dirty="0">
                <a:latin typeface="Trebuchet MS" pitchFamily="34" charset="0"/>
              </a:rPr>
              <a:t> option can reduce image’s white noise.  For most images, this option is very useful to reduce image noise before detection.</a:t>
            </a:r>
          </a:p>
          <a:p>
            <a:pPr marL="342900" indent="-342900" algn="l"/>
            <a:endParaRPr lang="en-US" altLang="zh-TW" sz="1600" i="0" dirty="0">
              <a:latin typeface="Trebuchet MS" pitchFamily="34" charset="0"/>
            </a:endParaRPr>
          </a:p>
        </p:txBody>
      </p:sp>
      <p:pic>
        <p:nvPicPr>
          <p:cNvPr id="17414" name="Picture 12"/>
          <p:cNvPicPr>
            <a:picLocks noChangeAspect="1" noChangeArrowheads="1"/>
          </p:cNvPicPr>
          <p:nvPr/>
        </p:nvPicPr>
        <p:blipFill>
          <a:blip r:embed="rId3" cstate="print"/>
          <a:srcRect/>
          <a:stretch>
            <a:fillRect/>
          </a:stretch>
        </p:blipFill>
        <p:spPr bwMode="auto">
          <a:xfrm>
            <a:off x="1371600" y="2891769"/>
            <a:ext cx="2362200" cy="1600200"/>
          </a:xfrm>
          <a:prstGeom prst="rect">
            <a:avLst/>
          </a:prstGeom>
          <a:noFill/>
          <a:ln w="9525">
            <a:noFill/>
            <a:miter lim="800000"/>
            <a:headEnd/>
            <a:tailEnd/>
          </a:ln>
        </p:spPr>
      </p:pic>
      <p:pic>
        <p:nvPicPr>
          <p:cNvPr id="17415" name="Picture 13"/>
          <p:cNvPicPr>
            <a:picLocks noChangeAspect="1" noChangeArrowheads="1"/>
          </p:cNvPicPr>
          <p:nvPr/>
        </p:nvPicPr>
        <p:blipFill>
          <a:blip r:embed="rId4" cstate="print"/>
          <a:srcRect/>
          <a:stretch>
            <a:fillRect/>
          </a:stretch>
        </p:blipFill>
        <p:spPr bwMode="auto">
          <a:xfrm>
            <a:off x="5334000" y="2845335"/>
            <a:ext cx="2362200" cy="1643063"/>
          </a:xfrm>
          <a:prstGeom prst="rect">
            <a:avLst/>
          </a:prstGeom>
          <a:noFill/>
          <a:ln w="9525">
            <a:noFill/>
            <a:miter lim="800000"/>
            <a:headEnd/>
            <a:tailEnd/>
          </a:ln>
        </p:spPr>
      </p:pic>
      <p:sp>
        <p:nvSpPr>
          <p:cNvPr id="124942" name="AutoShape 14"/>
          <p:cNvSpPr>
            <a:spLocks noChangeArrowheads="1"/>
          </p:cNvSpPr>
          <p:nvPr/>
        </p:nvSpPr>
        <p:spPr bwMode="auto">
          <a:xfrm>
            <a:off x="4114800" y="3520419"/>
            <a:ext cx="609600" cy="228600"/>
          </a:xfrm>
          <a:prstGeom prst="rightArrow">
            <a:avLst>
              <a:gd name="adj1" fmla="val 50000"/>
              <a:gd name="adj2" fmla="val 50000"/>
            </a:avLst>
          </a:prstGeom>
          <a:solidFill>
            <a:srgbClr val="0033CC"/>
          </a:solidFill>
          <a:ln w="9525">
            <a:noFill/>
            <a:miter lim="800000"/>
            <a:headEnd/>
            <a:tailEnd/>
          </a:ln>
          <a:effectLst/>
        </p:spPr>
        <p:txBody>
          <a:bodyPr wrap="none" anchor="ctr"/>
          <a:lstStyle/>
          <a:p>
            <a:endParaRPr lang="zh-TW" altLang="en-US" i="0">
              <a:latin typeface="Trebuchet MS" pitchFamily="34" charset="0"/>
            </a:endParaRPr>
          </a:p>
        </p:txBody>
      </p:sp>
      <p:sp>
        <p:nvSpPr>
          <p:cNvPr id="10" name="Text Box 3"/>
          <p:cNvSpPr txBox="1">
            <a:spLocks noChangeArrowheads="1"/>
          </p:cNvSpPr>
          <p:nvPr/>
        </p:nvSpPr>
        <p:spPr bwMode="auto">
          <a:xfrm>
            <a:off x="0" y="0"/>
            <a:ext cx="5181600" cy="523220"/>
          </a:xfrm>
          <a:prstGeom prst="rect">
            <a:avLst/>
          </a:prstGeom>
          <a:noFill/>
          <a:ln w="9525">
            <a:noFill/>
            <a:miter lim="800000"/>
            <a:headEnd/>
            <a:tailEnd/>
          </a:ln>
          <a:effectLst/>
        </p:spPr>
        <p:txBody>
          <a:bodyPr>
            <a:spAutoFit/>
          </a:bodyPr>
          <a:lstStyle/>
          <a:p>
            <a:pPr>
              <a:spcBef>
                <a:spcPct val="50000"/>
              </a:spcBef>
              <a:defRPr/>
            </a:pPr>
            <a:r>
              <a:rPr lang="en-US" sz="2800" b="1" dirty="0">
                <a:latin typeface="Trebuchet MS" pitchFamily="34" charset="0"/>
                <a:ea typeface="ＭＳ Ｐゴシック" pitchFamily="34" charset="-128"/>
              </a:rPr>
              <a:t>Inspection Principle</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7" name="Text Box 5"/>
          <p:cNvSpPr txBox="1">
            <a:spLocks noChangeArrowheads="1"/>
          </p:cNvSpPr>
          <p:nvPr/>
        </p:nvSpPr>
        <p:spPr bwMode="auto">
          <a:xfrm>
            <a:off x="457200" y="857250"/>
            <a:ext cx="8077200" cy="1569660"/>
          </a:xfrm>
          <a:prstGeom prst="rect">
            <a:avLst/>
          </a:prstGeom>
          <a:noFill/>
          <a:ln w="9525">
            <a:noFill/>
            <a:miter lim="800000"/>
            <a:headEnd/>
            <a:tailEnd/>
          </a:ln>
          <a:effectLst/>
        </p:spPr>
        <p:txBody>
          <a:bodyPr>
            <a:spAutoFit/>
          </a:bodyPr>
          <a:lstStyle/>
          <a:p>
            <a:pPr marL="342900" indent="-342900" algn="l"/>
            <a:r>
              <a:rPr lang="en-US" altLang="zh-TW" sz="2000" i="0" dirty="0">
                <a:latin typeface="Trebuchet MS" pitchFamily="34" charset="0"/>
              </a:rPr>
              <a:t>7. Detection Option</a:t>
            </a:r>
            <a:r>
              <a:rPr lang="en-US" altLang="zh-TW" sz="2000" i="0" dirty="0" smtClean="0">
                <a:latin typeface="Trebuchet MS" pitchFamily="34" charset="0"/>
              </a:rPr>
              <a:t>:</a:t>
            </a:r>
          </a:p>
          <a:p>
            <a:pPr marL="342900" indent="-342900" algn="l"/>
            <a:r>
              <a:rPr lang="en-US" altLang="zh-TW" sz="2200" i="0" dirty="0" smtClean="0">
                <a:latin typeface="Trebuchet MS" pitchFamily="34" charset="0"/>
              </a:rPr>
              <a:t> </a:t>
            </a:r>
            <a:endParaRPr lang="en-US" altLang="zh-TW" sz="2200" i="0" dirty="0">
              <a:latin typeface="Trebuchet MS" pitchFamily="34" charset="0"/>
            </a:endParaRPr>
          </a:p>
          <a:p>
            <a:pPr marL="342900" indent="-342900" algn="l"/>
            <a:r>
              <a:rPr lang="en-US" altLang="zh-TW" sz="2200" i="0" dirty="0">
                <a:latin typeface="Trebuchet MS" pitchFamily="34" charset="0"/>
              </a:rPr>
              <a:t>     </a:t>
            </a:r>
            <a:r>
              <a:rPr lang="en-US" altLang="zh-TW" i="0" dirty="0" err="1">
                <a:latin typeface="Trebuchet MS" pitchFamily="34" charset="0"/>
              </a:rPr>
              <a:t>Denoise</a:t>
            </a:r>
            <a:r>
              <a:rPr lang="en-US" altLang="zh-TW" i="0" dirty="0">
                <a:latin typeface="Trebuchet MS" pitchFamily="34" charset="0"/>
                <a:sym typeface="Wingdings" pitchFamily="2" charset="2"/>
              </a:rPr>
              <a:t>: (</a:t>
            </a:r>
            <a:r>
              <a:rPr lang="en-US" altLang="zh-TW" i="0" dirty="0" err="1">
                <a:latin typeface="Trebuchet MS" pitchFamily="34" charset="0"/>
                <a:sym typeface="Wingdings" pitchFamily="2" charset="2"/>
              </a:rPr>
              <a:t>conts</a:t>
            </a:r>
            <a:r>
              <a:rPr lang="en-US" altLang="zh-TW" i="0" dirty="0">
                <a:latin typeface="Trebuchet MS" pitchFamily="34" charset="0"/>
                <a:sym typeface="Wingdings" pitchFamily="2" charset="2"/>
              </a:rPr>
              <a:t>.)</a:t>
            </a:r>
            <a:endParaRPr lang="en-US" altLang="zh-TW" i="0" dirty="0">
              <a:latin typeface="Trebuchet MS" pitchFamily="34" charset="0"/>
            </a:endParaRPr>
          </a:p>
          <a:p>
            <a:pPr marL="342900" indent="-342900" algn="l"/>
            <a:r>
              <a:rPr lang="en-US" altLang="zh-TW" sz="1600" i="0" dirty="0">
                <a:latin typeface="Trebuchet MS" pitchFamily="34" charset="0"/>
              </a:rPr>
              <a:t>	In some cases like image contrast is not enough, and pattern is very small (related to pixel size). This option will cause some artificial issues. </a:t>
            </a:r>
          </a:p>
        </p:txBody>
      </p:sp>
      <p:sp>
        <p:nvSpPr>
          <p:cNvPr id="125960" name="AutoShape 8"/>
          <p:cNvSpPr>
            <a:spLocks noChangeArrowheads="1"/>
          </p:cNvSpPr>
          <p:nvPr/>
        </p:nvSpPr>
        <p:spPr bwMode="auto">
          <a:xfrm>
            <a:off x="4114800" y="3260862"/>
            <a:ext cx="609600" cy="228600"/>
          </a:xfrm>
          <a:prstGeom prst="rightArrow">
            <a:avLst>
              <a:gd name="adj1" fmla="val 50000"/>
              <a:gd name="adj2" fmla="val 50000"/>
            </a:avLst>
          </a:prstGeom>
          <a:solidFill>
            <a:srgbClr val="0033CC"/>
          </a:solidFill>
          <a:ln w="9525">
            <a:noFill/>
            <a:miter lim="800000"/>
            <a:headEnd/>
            <a:tailEnd/>
          </a:ln>
          <a:effectLst/>
        </p:spPr>
        <p:txBody>
          <a:bodyPr wrap="none" anchor="ctr"/>
          <a:lstStyle/>
          <a:p>
            <a:endParaRPr lang="zh-TW" altLang="en-US" i="0">
              <a:latin typeface="Trebuchet MS" pitchFamily="34" charset="0"/>
            </a:endParaRPr>
          </a:p>
        </p:txBody>
      </p:sp>
      <p:pic>
        <p:nvPicPr>
          <p:cNvPr id="18439" name="Picture 9"/>
          <p:cNvPicPr>
            <a:picLocks noChangeAspect="1" noChangeArrowheads="1"/>
          </p:cNvPicPr>
          <p:nvPr/>
        </p:nvPicPr>
        <p:blipFill>
          <a:blip r:embed="rId3" cstate="print"/>
          <a:srcRect/>
          <a:stretch>
            <a:fillRect/>
          </a:stretch>
        </p:blipFill>
        <p:spPr bwMode="auto">
          <a:xfrm>
            <a:off x="914400" y="2803663"/>
            <a:ext cx="2819400" cy="1688306"/>
          </a:xfrm>
          <a:prstGeom prst="rect">
            <a:avLst/>
          </a:prstGeom>
          <a:noFill/>
          <a:ln w="9525">
            <a:noFill/>
            <a:miter lim="800000"/>
            <a:headEnd/>
            <a:tailEnd/>
          </a:ln>
        </p:spPr>
      </p:pic>
      <p:pic>
        <p:nvPicPr>
          <p:cNvPr id="18440" name="Picture 10"/>
          <p:cNvPicPr>
            <a:picLocks noChangeAspect="1" noChangeArrowheads="1"/>
          </p:cNvPicPr>
          <p:nvPr/>
        </p:nvPicPr>
        <p:blipFill>
          <a:blip r:embed="rId4" cstate="print"/>
          <a:srcRect/>
          <a:stretch>
            <a:fillRect/>
          </a:stretch>
        </p:blipFill>
        <p:spPr bwMode="auto">
          <a:xfrm>
            <a:off x="4953000" y="2836999"/>
            <a:ext cx="2819400" cy="1624013"/>
          </a:xfrm>
          <a:prstGeom prst="rect">
            <a:avLst/>
          </a:prstGeom>
          <a:noFill/>
          <a:ln w="9525">
            <a:noFill/>
            <a:miter lim="800000"/>
            <a:headEnd/>
            <a:tailEnd/>
          </a:ln>
        </p:spPr>
      </p:pic>
      <p:sp>
        <p:nvSpPr>
          <p:cNvPr id="10" name="Text Box 3"/>
          <p:cNvSpPr txBox="1">
            <a:spLocks noChangeArrowheads="1"/>
          </p:cNvSpPr>
          <p:nvPr/>
        </p:nvSpPr>
        <p:spPr bwMode="auto">
          <a:xfrm>
            <a:off x="0" y="0"/>
            <a:ext cx="5181600" cy="523220"/>
          </a:xfrm>
          <a:prstGeom prst="rect">
            <a:avLst/>
          </a:prstGeom>
          <a:noFill/>
          <a:ln w="9525">
            <a:noFill/>
            <a:miter lim="800000"/>
            <a:headEnd/>
            <a:tailEnd/>
          </a:ln>
          <a:effectLst/>
        </p:spPr>
        <p:txBody>
          <a:bodyPr>
            <a:spAutoFit/>
          </a:bodyPr>
          <a:lstStyle/>
          <a:p>
            <a:pPr>
              <a:spcBef>
                <a:spcPct val="50000"/>
              </a:spcBef>
              <a:defRPr/>
            </a:pPr>
            <a:r>
              <a:rPr lang="en-US" sz="2800" b="1" dirty="0">
                <a:latin typeface="Trebuchet MS" pitchFamily="34" charset="0"/>
                <a:ea typeface="ＭＳ Ｐゴシック" pitchFamily="34" charset="-128"/>
              </a:rPr>
              <a:t>Inspection Principle</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1" name="Text Box 5"/>
          <p:cNvSpPr txBox="1">
            <a:spLocks noChangeArrowheads="1"/>
          </p:cNvSpPr>
          <p:nvPr/>
        </p:nvSpPr>
        <p:spPr bwMode="auto">
          <a:xfrm>
            <a:off x="457200" y="857250"/>
            <a:ext cx="8077200" cy="2985433"/>
          </a:xfrm>
          <a:prstGeom prst="rect">
            <a:avLst/>
          </a:prstGeom>
          <a:noFill/>
          <a:ln w="9525">
            <a:noFill/>
            <a:miter lim="800000"/>
            <a:headEnd/>
            <a:tailEnd/>
          </a:ln>
          <a:effectLst/>
        </p:spPr>
        <p:txBody>
          <a:bodyPr>
            <a:spAutoFit/>
          </a:bodyPr>
          <a:lstStyle/>
          <a:p>
            <a:pPr marL="342900" indent="-342900" algn="l">
              <a:defRPr/>
            </a:pPr>
            <a:r>
              <a:rPr lang="en-US" sz="2000" i="0" dirty="0">
                <a:latin typeface="Trebuchet MS" pitchFamily="34" charset="0"/>
                <a:ea typeface="ＭＳ Ｐゴシック" pitchFamily="34" charset="-128"/>
              </a:rPr>
              <a:t>7. Detection Option: </a:t>
            </a:r>
          </a:p>
          <a:p>
            <a:pPr marL="342900" indent="-342900" algn="l">
              <a:defRPr/>
            </a:pPr>
            <a:r>
              <a:rPr lang="en-US" sz="2200" i="0" dirty="0">
                <a:latin typeface="Trebuchet MS" pitchFamily="34" charset="0"/>
                <a:ea typeface="ＭＳ Ｐゴシック" pitchFamily="34" charset="-128"/>
              </a:rPr>
              <a:t>     </a:t>
            </a:r>
            <a:endParaRPr lang="en-US" sz="2200" i="0" dirty="0" smtClean="0">
              <a:latin typeface="Trebuchet MS" pitchFamily="34" charset="0"/>
              <a:ea typeface="ＭＳ Ｐゴシック" pitchFamily="34" charset="-128"/>
            </a:endParaRPr>
          </a:p>
          <a:p>
            <a:pPr marL="342900" indent="-342900" algn="l">
              <a:defRPr/>
            </a:pPr>
            <a:r>
              <a:rPr lang="en-US" i="0" dirty="0" smtClean="0">
                <a:latin typeface="Trebuchet MS" pitchFamily="34" charset="0"/>
                <a:ea typeface="ＭＳ Ｐゴシック" pitchFamily="34" charset="-128"/>
              </a:rPr>
              <a:t>Redetection</a:t>
            </a:r>
            <a:r>
              <a:rPr lang="en-US" i="0" dirty="0">
                <a:latin typeface="Trebuchet MS" pitchFamily="34" charset="0"/>
                <a:ea typeface="ＭＳ Ｐゴシック" pitchFamily="34" charset="-128"/>
              </a:rPr>
              <a:t>:</a:t>
            </a:r>
          </a:p>
          <a:p>
            <a:pPr marL="342900" indent="-342900" algn="l">
              <a:defRPr/>
            </a:pPr>
            <a:r>
              <a:rPr lang="en-US" sz="1600" i="0" dirty="0">
                <a:latin typeface="Trebuchet MS" pitchFamily="34" charset="0"/>
                <a:ea typeface="ＭＳ Ｐゴシック" pitchFamily="34" charset="-128"/>
              </a:rPr>
              <a:t>	When Redetection option is selected, the patch image will be realigned during about 8 pixels range again. After realignment, the patch image will do detection again. When the redetection’s strength is less than  0.9 times of original strength, this defect will be filtered out.</a:t>
            </a:r>
          </a:p>
          <a:p>
            <a:pPr marL="342900" indent="-342900" algn="l">
              <a:defRPr/>
            </a:pPr>
            <a:r>
              <a:rPr lang="en-US" sz="1600" i="0" dirty="0">
                <a:latin typeface="Trebuchet MS" pitchFamily="34" charset="0"/>
                <a:ea typeface="ＭＳ Ｐゴシック" pitchFamily="34" charset="-128"/>
              </a:rPr>
              <a:t>                Redetection option can reduce some misalignment defect because of image distortion. </a:t>
            </a:r>
          </a:p>
          <a:p>
            <a:pPr marL="342900" indent="-342900" algn="l">
              <a:defRPr/>
            </a:pPr>
            <a:r>
              <a:rPr lang="en-US" sz="1600" i="0" dirty="0">
                <a:latin typeface="Trebuchet MS" pitchFamily="34" charset="0"/>
                <a:ea typeface="ＭＳ Ｐゴシック" pitchFamily="34" charset="-128"/>
              </a:rPr>
              <a:t>                For array mode, if period is less than 8 pixels, DONOT use redetection option. Because redetection option will filter out all defects. </a:t>
            </a:r>
          </a:p>
        </p:txBody>
      </p:sp>
      <p:sp>
        <p:nvSpPr>
          <p:cNvPr id="7" name="Text Box 3"/>
          <p:cNvSpPr txBox="1">
            <a:spLocks noChangeArrowheads="1"/>
          </p:cNvSpPr>
          <p:nvPr/>
        </p:nvSpPr>
        <p:spPr bwMode="auto">
          <a:xfrm>
            <a:off x="0" y="0"/>
            <a:ext cx="5181600" cy="523220"/>
          </a:xfrm>
          <a:prstGeom prst="rect">
            <a:avLst/>
          </a:prstGeom>
          <a:noFill/>
          <a:ln w="9525">
            <a:noFill/>
            <a:miter lim="800000"/>
            <a:headEnd/>
            <a:tailEnd/>
          </a:ln>
          <a:effectLst/>
        </p:spPr>
        <p:txBody>
          <a:bodyPr>
            <a:spAutoFit/>
          </a:bodyPr>
          <a:lstStyle/>
          <a:p>
            <a:pPr>
              <a:spcBef>
                <a:spcPct val="50000"/>
              </a:spcBef>
              <a:defRPr/>
            </a:pPr>
            <a:r>
              <a:rPr lang="en-US" sz="2800" b="1" dirty="0">
                <a:latin typeface="Trebuchet MS" pitchFamily="34" charset="0"/>
                <a:ea typeface="ＭＳ Ｐゴシック" pitchFamily="34" charset="-128"/>
              </a:rPr>
              <a:t>Inspection Principle</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3" name="Text Box 5"/>
          <p:cNvSpPr txBox="1">
            <a:spLocks noChangeArrowheads="1"/>
          </p:cNvSpPr>
          <p:nvPr/>
        </p:nvSpPr>
        <p:spPr bwMode="auto">
          <a:xfrm>
            <a:off x="457200" y="702741"/>
            <a:ext cx="7772400" cy="4401205"/>
          </a:xfrm>
          <a:prstGeom prst="rect">
            <a:avLst/>
          </a:prstGeom>
          <a:noFill/>
          <a:ln w="9525">
            <a:noFill/>
            <a:miter lim="800000"/>
            <a:headEnd/>
            <a:tailEnd/>
          </a:ln>
          <a:effectLst/>
        </p:spPr>
        <p:txBody>
          <a:bodyPr>
            <a:spAutoFit/>
          </a:bodyPr>
          <a:lstStyle/>
          <a:p>
            <a:pPr marL="342900" indent="-342900" algn="l"/>
            <a:r>
              <a:rPr lang="en-US" altLang="zh-TW" sz="2000" i="0" dirty="0">
                <a:latin typeface="Trebuchet MS" pitchFamily="34" charset="0"/>
              </a:rPr>
              <a:t>8. Alignment Range </a:t>
            </a:r>
            <a:endParaRPr lang="en-US" altLang="zh-TW" sz="2000" i="0" dirty="0" smtClean="0">
              <a:latin typeface="Trebuchet MS" pitchFamily="34" charset="0"/>
            </a:endParaRPr>
          </a:p>
          <a:p>
            <a:pPr marL="342900" indent="-342900" algn="l"/>
            <a:endParaRPr lang="en-US" altLang="zh-TW" sz="2000" i="0" dirty="0">
              <a:latin typeface="Trebuchet MS" pitchFamily="34" charset="0"/>
            </a:endParaRPr>
          </a:p>
          <a:p>
            <a:pPr marL="342900" indent="-342900" algn="l"/>
            <a:r>
              <a:rPr lang="en-US" altLang="zh-TW" sz="1600" i="0" dirty="0">
                <a:latin typeface="Trebuchet MS" pitchFamily="34" charset="0"/>
              </a:rPr>
              <a:t>      Alignment range is the range which alignment algorithm will search the best alignment point. So if image shift is bigger than alignment range, alignment algorithm will give out a wrong alignment result which will cause a lot of misalignment. </a:t>
            </a:r>
          </a:p>
          <a:p>
            <a:pPr marL="342900" indent="-342900" algn="l"/>
            <a:endParaRPr lang="en-US" altLang="zh-TW" sz="1600" i="0" dirty="0">
              <a:latin typeface="Trebuchet MS" pitchFamily="34" charset="0"/>
            </a:endParaRPr>
          </a:p>
          <a:p>
            <a:pPr marL="342900" indent="-342900" algn="l"/>
            <a:r>
              <a:rPr lang="en-US" altLang="zh-TW" sz="1600" i="0" dirty="0">
                <a:latin typeface="Trebuchet MS" pitchFamily="34" charset="0"/>
              </a:rPr>
              <a:t>	Common misalignment root causes:</a:t>
            </a:r>
          </a:p>
          <a:p>
            <a:pPr marL="342900" indent="-342900" algn="l"/>
            <a:r>
              <a:rPr lang="en-US" altLang="zh-TW" sz="1600" i="0" dirty="0">
                <a:latin typeface="Trebuchet MS" pitchFamily="34" charset="0"/>
              </a:rPr>
              <a:t>	8.1  Stage moving error or die registration error </a:t>
            </a:r>
          </a:p>
          <a:p>
            <a:pPr marL="342900" indent="-342900" algn="l"/>
            <a:r>
              <a:rPr lang="en-US" altLang="zh-TW" sz="1600" i="0" dirty="0">
                <a:latin typeface="Trebuchet MS" pitchFamily="34" charset="0"/>
              </a:rPr>
              <a:t>		it will cause image shift bigger than alignment range. </a:t>
            </a:r>
          </a:p>
          <a:p>
            <a:pPr marL="342900" indent="-342900" algn="l"/>
            <a:r>
              <a:rPr lang="en-US" altLang="zh-TW" sz="1600" i="0" dirty="0">
                <a:latin typeface="Trebuchet MS" pitchFamily="34" charset="0"/>
              </a:rPr>
              <a:t>		For eScan380, this error should be less than 0.3um. </a:t>
            </a:r>
          </a:p>
          <a:p>
            <a:pPr marL="342900" indent="-342900" algn="l"/>
            <a:r>
              <a:rPr lang="en-US" altLang="zh-TW" sz="1600" i="0" dirty="0">
                <a:latin typeface="Trebuchet MS" pitchFamily="34" charset="0"/>
              </a:rPr>
              <a:t>      8.2  Image distortion cause image non-linear shift </a:t>
            </a:r>
          </a:p>
          <a:p>
            <a:pPr marL="342900" indent="-342900" algn="l"/>
            <a:r>
              <a:rPr lang="en-US" altLang="zh-TW" sz="1600" b="0" i="0" dirty="0">
                <a:latin typeface="Trebuchet MS" pitchFamily="34" charset="0"/>
              </a:rPr>
              <a:t>                If non-linear image distortion, image stripe/column will locally  misalignment</a:t>
            </a:r>
          </a:p>
          <a:p>
            <a:pPr marL="342900" indent="-342900" algn="l"/>
            <a:r>
              <a:rPr lang="en-US" altLang="zh-TW" sz="1600" i="0" dirty="0">
                <a:latin typeface="Trebuchet MS" pitchFamily="34" charset="0"/>
              </a:rPr>
              <a:t>      8.3  Alignment algorithm lock to wrong lock point</a:t>
            </a:r>
          </a:p>
          <a:p>
            <a:pPr marL="342900" indent="-342900" algn="l"/>
            <a:r>
              <a:rPr lang="en-US" altLang="zh-TW" sz="1600" i="0" dirty="0">
                <a:latin typeface="Trebuchet MS" pitchFamily="34" charset="0"/>
              </a:rPr>
              <a:t>              </a:t>
            </a:r>
            <a:r>
              <a:rPr lang="en-US" altLang="zh-TW" sz="1600" b="0" i="0" dirty="0">
                <a:latin typeface="Trebuchet MS" pitchFamily="34" charset="0"/>
              </a:rPr>
              <a:t>Interlace or array pattern more easily misalignment. It depends on pattern</a:t>
            </a:r>
          </a:p>
        </p:txBody>
      </p:sp>
      <p:sp>
        <p:nvSpPr>
          <p:cNvPr id="7" name="Text Box 3"/>
          <p:cNvSpPr txBox="1">
            <a:spLocks noChangeArrowheads="1"/>
          </p:cNvSpPr>
          <p:nvPr/>
        </p:nvSpPr>
        <p:spPr bwMode="auto">
          <a:xfrm>
            <a:off x="0" y="0"/>
            <a:ext cx="5181600" cy="523220"/>
          </a:xfrm>
          <a:prstGeom prst="rect">
            <a:avLst/>
          </a:prstGeom>
          <a:noFill/>
          <a:ln w="9525">
            <a:noFill/>
            <a:miter lim="800000"/>
            <a:headEnd/>
            <a:tailEnd/>
          </a:ln>
          <a:effectLst/>
        </p:spPr>
        <p:txBody>
          <a:bodyPr>
            <a:spAutoFit/>
          </a:bodyPr>
          <a:lstStyle/>
          <a:p>
            <a:pPr>
              <a:spcBef>
                <a:spcPct val="50000"/>
              </a:spcBef>
              <a:defRPr/>
            </a:pPr>
            <a:r>
              <a:rPr lang="en-US" sz="2800" b="1" dirty="0">
                <a:latin typeface="Trebuchet MS" pitchFamily="34" charset="0"/>
                <a:ea typeface="ＭＳ Ｐゴシック" pitchFamily="34" charset="-128"/>
              </a:rPr>
              <a:t>Inspection Principle</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Text Box 3"/>
          <p:cNvSpPr txBox="1">
            <a:spLocks noChangeArrowheads="1"/>
          </p:cNvSpPr>
          <p:nvPr/>
        </p:nvSpPr>
        <p:spPr bwMode="auto">
          <a:xfrm>
            <a:off x="0" y="0"/>
            <a:ext cx="5181600" cy="523220"/>
          </a:xfrm>
          <a:prstGeom prst="rect">
            <a:avLst/>
          </a:prstGeom>
          <a:noFill/>
          <a:ln w="9525">
            <a:noFill/>
            <a:miter lim="800000"/>
            <a:headEnd/>
            <a:tailEnd/>
          </a:ln>
          <a:effectLst/>
        </p:spPr>
        <p:txBody>
          <a:bodyPr>
            <a:spAutoFit/>
          </a:bodyPr>
          <a:lstStyle/>
          <a:p>
            <a:pPr>
              <a:spcBef>
                <a:spcPct val="50000"/>
              </a:spcBef>
              <a:defRPr/>
            </a:pPr>
            <a:r>
              <a:rPr lang="en-US" sz="2800" b="1" dirty="0">
                <a:latin typeface="Trebuchet MS" pitchFamily="34" charset="0"/>
                <a:ea typeface="ＭＳ Ｐゴシック" pitchFamily="34" charset="-128"/>
              </a:rPr>
              <a:t>Inspection Principle</a:t>
            </a:r>
          </a:p>
        </p:txBody>
      </p:sp>
      <p:sp>
        <p:nvSpPr>
          <p:cNvPr id="83972" name="Text Box 4"/>
          <p:cNvSpPr txBox="1">
            <a:spLocks noChangeArrowheads="1"/>
          </p:cNvSpPr>
          <p:nvPr/>
        </p:nvSpPr>
        <p:spPr bwMode="auto">
          <a:xfrm>
            <a:off x="304800" y="742970"/>
            <a:ext cx="6934200" cy="461665"/>
          </a:xfrm>
          <a:prstGeom prst="rect">
            <a:avLst/>
          </a:prstGeom>
          <a:noFill/>
          <a:ln w="9525">
            <a:noFill/>
            <a:miter lim="800000"/>
            <a:headEnd/>
            <a:tailEnd/>
          </a:ln>
          <a:effectLst/>
        </p:spPr>
        <p:txBody>
          <a:bodyPr>
            <a:spAutoFit/>
          </a:bodyPr>
          <a:lstStyle/>
          <a:p>
            <a:pPr algn="l">
              <a:spcBef>
                <a:spcPct val="50000"/>
              </a:spcBef>
              <a:defRPr/>
            </a:pPr>
            <a:r>
              <a:rPr lang="en-US" sz="2400" b="1" dirty="0">
                <a:latin typeface="Trebuchet MS" pitchFamily="34" charset="0"/>
                <a:ea typeface="ＭＳ Ｐゴシック" pitchFamily="34" charset="-128"/>
              </a:rPr>
              <a:t>Inspection Mode:</a:t>
            </a:r>
          </a:p>
        </p:txBody>
      </p:sp>
      <p:sp>
        <p:nvSpPr>
          <p:cNvPr id="83973" name="Text Box 5"/>
          <p:cNvSpPr txBox="1">
            <a:spLocks noChangeArrowheads="1"/>
          </p:cNvSpPr>
          <p:nvPr/>
        </p:nvSpPr>
        <p:spPr bwMode="auto">
          <a:xfrm>
            <a:off x="304800" y="1200170"/>
            <a:ext cx="8382000" cy="3662541"/>
          </a:xfrm>
          <a:prstGeom prst="rect">
            <a:avLst/>
          </a:prstGeom>
          <a:noFill/>
          <a:ln w="9525">
            <a:noFill/>
            <a:miter lim="800000"/>
            <a:headEnd/>
            <a:tailEnd/>
          </a:ln>
          <a:effectLst/>
        </p:spPr>
        <p:txBody>
          <a:bodyPr>
            <a:spAutoFit/>
          </a:bodyPr>
          <a:lstStyle/>
          <a:p>
            <a:pPr marL="342900" indent="-342900" algn="l">
              <a:spcBef>
                <a:spcPct val="50000"/>
              </a:spcBef>
              <a:buFontTx/>
              <a:buAutoNum type="arabicPeriod"/>
            </a:pPr>
            <a:r>
              <a:rPr lang="en-US" altLang="zh-TW" sz="1600" b="1" i="0" dirty="0">
                <a:latin typeface="Trebuchet MS" pitchFamily="34" charset="0"/>
              </a:rPr>
              <a:t>Array Mode</a:t>
            </a:r>
          </a:p>
          <a:p>
            <a:pPr marL="342900" indent="-342900" algn="l">
              <a:spcBef>
                <a:spcPct val="50000"/>
              </a:spcBef>
              <a:buFontTx/>
              <a:buAutoNum type="arabicPeriod"/>
            </a:pPr>
            <a:r>
              <a:rPr lang="en-US" altLang="zh-TW" sz="1600" b="1" i="0" dirty="0">
                <a:latin typeface="Trebuchet MS" pitchFamily="34" charset="0"/>
              </a:rPr>
              <a:t>Random Mode</a:t>
            </a:r>
          </a:p>
          <a:p>
            <a:pPr marL="342900" indent="-342900" algn="l">
              <a:spcBef>
                <a:spcPct val="50000"/>
              </a:spcBef>
            </a:pPr>
            <a:r>
              <a:rPr lang="en-US" altLang="zh-TW" sz="1600" b="1" i="0" dirty="0">
                <a:latin typeface="Trebuchet MS" pitchFamily="34" charset="0"/>
              </a:rPr>
              <a:t>	Normal Random Mode</a:t>
            </a:r>
          </a:p>
          <a:p>
            <a:pPr marL="342900" indent="-342900" algn="l">
              <a:spcBef>
                <a:spcPct val="50000"/>
              </a:spcBef>
            </a:pPr>
            <a:r>
              <a:rPr lang="en-US" altLang="zh-TW" sz="1600" b="1" i="0" dirty="0">
                <a:latin typeface="Trebuchet MS" pitchFamily="34" charset="0"/>
              </a:rPr>
              <a:t>	Reference1 Random Mode</a:t>
            </a:r>
          </a:p>
          <a:p>
            <a:pPr marL="342900" indent="-342900" algn="l">
              <a:spcBef>
                <a:spcPct val="50000"/>
              </a:spcBef>
            </a:pPr>
            <a:r>
              <a:rPr lang="en-US" altLang="zh-TW" sz="1600" b="1" i="0" dirty="0">
                <a:latin typeface="Trebuchet MS" pitchFamily="34" charset="0"/>
              </a:rPr>
              <a:t>	Reference2 Random Mode</a:t>
            </a:r>
          </a:p>
          <a:p>
            <a:pPr marL="342900" indent="-342900" algn="l">
              <a:spcBef>
                <a:spcPct val="50000"/>
              </a:spcBef>
              <a:buFontTx/>
              <a:buAutoNum type="arabicPeriod" startAt="3"/>
            </a:pPr>
            <a:r>
              <a:rPr lang="en-US" altLang="zh-TW" sz="1600" b="1" i="0" dirty="0">
                <a:latin typeface="Trebuchet MS" pitchFamily="34" charset="0"/>
              </a:rPr>
              <a:t>Hybrid Mode</a:t>
            </a:r>
          </a:p>
          <a:p>
            <a:pPr marL="800100" lvl="1" indent="-342900" algn="l">
              <a:spcBef>
                <a:spcPct val="50000"/>
              </a:spcBef>
            </a:pPr>
            <a:r>
              <a:rPr lang="en-US" altLang="zh-TW" sz="1600" b="1" i="0" dirty="0">
                <a:latin typeface="Trebuchet MS" pitchFamily="34" charset="0"/>
              </a:rPr>
              <a:t>Normal Hybrid Mode</a:t>
            </a:r>
          </a:p>
          <a:p>
            <a:pPr marL="800100" lvl="1" indent="-342900" algn="l">
              <a:spcBef>
                <a:spcPct val="50000"/>
              </a:spcBef>
            </a:pPr>
            <a:r>
              <a:rPr lang="en-US" altLang="zh-TW" sz="1600" b="1" i="0" dirty="0">
                <a:latin typeface="Trebuchet MS" pitchFamily="34" charset="0"/>
              </a:rPr>
              <a:t>Reference1 Hybrid Mode</a:t>
            </a:r>
          </a:p>
          <a:p>
            <a:pPr marL="800100" lvl="1" indent="-342900" algn="l">
              <a:spcBef>
                <a:spcPct val="50000"/>
              </a:spcBef>
            </a:pPr>
            <a:r>
              <a:rPr lang="en-US" altLang="zh-TW" sz="1600" b="1" i="0" dirty="0">
                <a:latin typeface="Trebuchet MS" pitchFamily="34" charset="0"/>
              </a:rPr>
              <a:t>Reference2 Hybrid Mode</a:t>
            </a:r>
          </a:p>
          <a:p>
            <a:pPr marL="342900" indent="-342900" algn="l">
              <a:spcBef>
                <a:spcPct val="50000"/>
              </a:spcBef>
            </a:pPr>
            <a:endParaRPr lang="en-US" altLang="zh-TW" sz="1600" b="1" i="0" dirty="0">
              <a:latin typeface="Trebuchet MS"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0405" name="Group 53"/>
          <p:cNvGraphicFramePr>
            <a:graphicFrameLocks noGrp="1"/>
          </p:cNvGraphicFramePr>
          <p:nvPr>
            <p:ph sz="half" idx="1"/>
          </p:nvPr>
        </p:nvGraphicFramePr>
        <p:xfrm>
          <a:off x="3361333" y="3034166"/>
          <a:ext cx="1752600" cy="1085852"/>
        </p:xfrm>
        <a:graphic>
          <a:graphicData uri="http://schemas.openxmlformats.org/drawingml/2006/table">
            <a:tbl>
              <a:tblPr/>
              <a:tblGrid>
                <a:gridCol w="352425"/>
                <a:gridCol w="347663"/>
                <a:gridCol w="352425"/>
                <a:gridCol w="347662"/>
                <a:gridCol w="352425"/>
              </a:tblGrid>
              <a:tr h="2166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sz="800" b="0" i="0" u="none" strike="noStrike" cap="none" normalizeH="0" baseline="0" dirty="0" smtClean="0">
                          <a:ln>
                            <a:noFill/>
                          </a:ln>
                          <a:solidFill>
                            <a:schemeClr val="tx1"/>
                          </a:solidFill>
                          <a:effectLst/>
                          <a:latin typeface="Arial" charset="0"/>
                          <a:ea typeface="新細明體" charset="-120"/>
                        </a:rPr>
                        <a:t>0</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sz="800" b="0" i="0" u="none" strike="noStrike" cap="none" normalizeH="0" baseline="0" smtClean="0">
                          <a:ln>
                            <a:noFill/>
                          </a:ln>
                          <a:solidFill>
                            <a:schemeClr val="tx1"/>
                          </a:solidFill>
                          <a:effectLst/>
                          <a:latin typeface="Arial" charset="0"/>
                          <a:ea typeface="新細明體" charset="-120"/>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sz="800" b="0" i="0" u="none" strike="noStrike" cap="none" normalizeH="0" baseline="0" smtClean="0">
                          <a:ln>
                            <a:noFill/>
                          </a:ln>
                          <a:solidFill>
                            <a:schemeClr val="tx1"/>
                          </a:solidFill>
                          <a:effectLst/>
                          <a:latin typeface="Arial" charset="0"/>
                          <a:ea typeface="新細明體" charset="-120"/>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sz="800" b="0" i="0" u="none" strike="noStrike" cap="none" normalizeH="0" baseline="0" smtClean="0">
                          <a:ln>
                            <a:noFill/>
                          </a:ln>
                          <a:solidFill>
                            <a:schemeClr val="tx1"/>
                          </a:solidFill>
                          <a:effectLst/>
                          <a:latin typeface="Arial" charset="0"/>
                          <a:ea typeface="新細明體" charset="-120"/>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sz="800" b="0" i="0" u="none" strike="noStrike" cap="none" normalizeH="0" baseline="0" smtClean="0">
                          <a:ln>
                            <a:noFill/>
                          </a:ln>
                          <a:solidFill>
                            <a:schemeClr val="tx1"/>
                          </a:solidFill>
                          <a:effectLst/>
                          <a:latin typeface="Arial" charset="0"/>
                          <a:ea typeface="新細明體" charset="-120"/>
                        </a:rPr>
                        <a:t>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178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sz="800" b="0" i="0" u="none" strike="noStrike" cap="none" normalizeH="0" baseline="0" smtClean="0">
                          <a:ln>
                            <a:noFill/>
                          </a:ln>
                          <a:solidFill>
                            <a:schemeClr val="tx1"/>
                          </a:solidFill>
                          <a:effectLst/>
                          <a:latin typeface="Arial" charset="0"/>
                          <a:ea typeface="新細明體" charset="-120"/>
                        </a:rPr>
                        <a:t>1</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sz="800" b="0" i="0" u="none" strike="noStrike" cap="none" normalizeH="0" baseline="0" smtClean="0">
                          <a:ln>
                            <a:noFill/>
                          </a:ln>
                          <a:solidFill>
                            <a:schemeClr val="tx1"/>
                          </a:solidFill>
                          <a:effectLst/>
                          <a:latin typeface="Arial" charset="0"/>
                          <a:ea typeface="新細明體" charset="-120"/>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sz="800" b="0" i="0" u="none" strike="noStrike" cap="none" normalizeH="0" baseline="0" smtClean="0">
                          <a:ln>
                            <a:noFill/>
                          </a:ln>
                          <a:solidFill>
                            <a:schemeClr val="tx1"/>
                          </a:solidFill>
                          <a:effectLst/>
                          <a:latin typeface="Arial" charset="0"/>
                          <a:ea typeface="新細明體" charset="-120"/>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sz="800" b="0" i="0" u="none" strike="noStrike" cap="none" normalizeH="0" baseline="0" smtClean="0">
                          <a:ln>
                            <a:noFill/>
                          </a:ln>
                          <a:solidFill>
                            <a:schemeClr val="tx1"/>
                          </a:solidFill>
                          <a:effectLst/>
                          <a:latin typeface="Arial" charset="0"/>
                          <a:ea typeface="新細明體" charset="-120"/>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sz="800" b="0" i="0" u="none" strike="noStrike" cap="none" normalizeH="0" baseline="0" smtClean="0">
                          <a:ln>
                            <a:noFill/>
                          </a:ln>
                          <a:solidFill>
                            <a:schemeClr val="tx1"/>
                          </a:solidFill>
                          <a:effectLst/>
                          <a:latin typeface="Arial" charset="0"/>
                          <a:ea typeface="新細明體" charset="-120"/>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166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sz="800" b="0" i="0" u="none" strike="noStrike" cap="none" normalizeH="0" baseline="0" smtClean="0">
                          <a:ln>
                            <a:noFill/>
                          </a:ln>
                          <a:solidFill>
                            <a:schemeClr val="tx1"/>
                          </a:solidFill>
                          <a:effectLst/>
                          <a:latin typeface="Arial" charset="0"/>
                          <a:ea typeface="新細明體" charset="-120"/>
                        </a:rPr>
                        <a:t>1</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sz="800" b="0" i="0" u="none" strike="noStrike" cap="none" normalizeH="0" baseline="0" smtClean="0">
                          <a:ln>
                            <a:noFill/>
                          </a:ln>
                          <a:solidFill>
                            <a:schemeClr val="tx1"/>
                          </a:solidFill>
                          <a:effectLst/>
                          <a:latin typeface="Arial" charset="0"/>
                          <a:ea typeface="新細明體" charset="-120"/>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sz="800" b="0" i="0" u="none" strike="noStrike" cap="none" normalizeH="0" baseline="0" smtClean="0">
                          <a:ln>
                            <a:noFill/>
                          </a:ln>
                          <a:solidFill>
                            <a:schemeClr val="tx1"/>
                          </a:solidFill>
                          <a:effectLst/>
                          <a:latin typeface="Arial" charset="0"/>
                          <a:ea typeface="新細明體" charset="-120"/>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sz="800" b="0" i="0" u="none" strike="noStrike" cap="none" normalizeH="0" baseline="0" smtClean="0">
                          <a:ln>
                            <a:noFill/>
                          </a:ln>
                          <a:solidFill>
                            <a:schemeClr val="tx1"/>
                          </a:solidFill>
                          <a:effectLst/>
                          <a:latin typeface="Arial" charset="0"/>
                          <a:ea typeface="新細明體" charset="-120"/>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sz="800" b="0" i="0" u="none" strike="noStrike" cap="none" normalizeH="0" baseline="0" smtClean="0">
                          <a:ln>
                            <a:noFill/>
                          </a:ln>
                          <a:solidFill>
                            <a:schemeClr val="tx1"/>
                          </a:solidFill>
                          <a:effectLst/>
                          <a:latin typeface="Arial" charset="0"/>
                          <a:ea typeface="新細明體" charset="-120"/>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178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sz="800" b="0" i="0" u="none" strike="noStrike" cap="none" normalizeH="0" baseline="0" smtClean="0">
                          <a:ln>
                            <a:noFill/>
                          </a:ln>
                          <a:solidFill>
                            <a:schemeClr val="tx1"/>
                          </a:solidFill>
                          <a:effectLst/>
                          <a:latin typeface="Arial" charset="0"/>
                          <a:ea typeface="新細明體" charset="-120"/>
                        </a:rPr>
                        <a:t>1</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sz="800" b="0" i="0" u="none" strike="noStrike" cap="none" normalizeH="0" baseline="0" smtClean="0">
                          <a:ln>
                            <a:noFill/>
                          </a:ln>
                          <a:solidFill>
                            <a:schemeClr val="tx1"/>
                          </a:solidFill>
                          <a:effectLst/>
                          <a:latin typeface="Arial" charset="0"/>
                          <a:ea typeface="新細明體" charset="-120"/>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sz="800" b="0" i="0" u="none" strike="noStrike" cap="none" normalizeH="0" baseline="0" smtClean="0">
                          <a:ln>
                            <a:noFill/>
                          </a:ln>
                          <a:solidFill>
                            <a:schemeClr val="tx1"/>
                          </a:solidFill>
                          <a:effectLst/>
                          <a:latin typeface="Arial" charset="0"/>
                          <a:ea typeface="新細明體" charset="-120"/>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sz="800" b="0" i="0" u="none" strike="noStrike" cap="none" normalizeH="0" baseline="0" smtClean="0">
                          <a:ln>
                            <a:noFill/>
                          </a:ln>
                          <a:solidFill>
                            <a:schemeClr val="tx1"/>
                          </a:solidFill>
                          <a:effectLst/>
                          <a:latin typeface="Arial" charset="0"/>
                          <a:ea typeface="新細明體" charset="-120"/>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sz="800" b="0" i="0" u="none" strike="noStrike" cap="none" normalizeH="0" baseline="0" smtClean="0">
                          <a:ln>
                            <a:noFill/>
                          </a:ln>
                          <a:solidFill>
                            <a:schemeClr val="tx1"/>
                          </a:solidFill>
                          <a:effectLst/>
                          <a:latin typeface="Arial" charset="0"/>
                          <a:ea typeface="新細明體" charset="-120"/>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166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sz="800" b="0" i="0" u="none" strike="noStrike" cap="none" normalizeH="0" baseline="0" smtClean="0">
                          <a:ln>
                            <a:noFill/>
                          </a:ln>
                          <a:solidFill>
                            <a:schemeClr val="tx1"/>
                          </a:solidFill>
                          <a:effectLst/>
                          <a:latin typeface="Arial" charset="0"/>
                          <a:ea typeface="新細明體" charset="-120"/>
                        </a:rPr>
                        <a:t>0</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sz="800" b="0" i="0" u="none" strike="noStrike" cap="none" normalizeH="0" baseline="0" smtClean="0">
                          <a:ln>
                            <a:noFill/>
                          </a:ln>
                          <a:solidFill>
                            <a:schemeClr val="tx1"/>
                          </a:solidFill>
                          <a:effectLst/>
                          <a:latin typeface="Arial" charset="0"/>
                          <a:ea typeface="新細明體" charset="-120"/>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sz="800" b="0" i="0" u="none" strike="noStrike" cap="none" normalizeH="0" baseline="0" smtClean="0">
                          <a:ln>
                            <a:noFill/>
                          </a:ln>
                          <a:solidFill>
                            <a:schemeClr val="tx1"/>
                          </a:solidFill>
                          <a:effectLst/>
                          <a:latin typeface="Arial" charset="0"/>
                          <a:ea typeface="新細明體" charset="-120"/>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sz="800" b="0" i="0" u="none" strike="noStrike" cap="none" normalizeH="0" baseline="0" smtClean="0">
                          <a:ln>
                            <a:noFill/>
                          </a:ln>
                          <a:solidFill>
                            <a:schemeClr val="tx1"/>
                          </a:solidFill>
                          <a:effectLst/>
                          <a:latin typeface="Arial" charset="0"/>
                          <a:ea typeface="新細明體" charset="-120"/>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sz="800" b="0" i="0" u="none" strike="noStrike" cap="none" normalizeH="0" baseline="0" dirty="0" smtClean="0">
                          <a:ln>
                            <a:noFill/>
                          </a:ln>
                          <a:solidFill>
                            <a:schemeClr val="tx1"/>
                          </a:solidFill>
                          <a:effectLst/>
                          <a:latin typeface="Arial" charset="0"/>
                          <a:ea typeface="新細明體" charset="-120"/>
                        </a:rPr>
                        <a:t>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21506" name="Object 54"/>
          <p:cNvGraphicFramePr>
            <a:graphicFrameLocks noGrp="1" noChangeAspect="1"/>
          </p:cNvGraphicFramePr>
          <p:nvPr>
            <p:ph sz="quarter" idx="2"/>
          </p:nvPr>
        </p:nvGraphicFramePr>
        <p:xfrm>
          <a:off x="5952133" y="3034166"/>
          <a:ext cx="2185988" cy="1639491"/>
        </p:xfrm>
        <a:graphic>
          <a:graphicData uri="http://schemas.openxmlformats.org/presentationml/2006/ole">
            <p:oleObj spid="_x0000_s95234" name="PhotoImpact" r:id="rId4" imgW="3900952" imgH="3900952" progId="">
              <p:embed/>
            </p:oleObj>
          </a:graphicData>
        </a:graphic>
      </p:graphicFrame>
      <p:sp>
        <p:nvSpPr>
          <p:cNvPr id="100357" name="Text Box 5"/>
          <p:cNvSpPr txBox="1">
            <a:spLocks noChangeArrowheads="1"/>
          </p:cNvSpPr>
          <p:nvPr/>
        </p:nvSpPr>
        <p:spPr bwMode="auto">
          <a:xfrm>
            <a:off x="381000" y="628288"/>
            <a:ext cx="8382000" cy="2185214"/>
          </a:xfrm>
          <a:prstGeom prst="rect">
            <a:avLst/>
          </a:prstGeom>
          <a:noFill/>
          <a:ln w="9525">
            <a:noFill/>
            <a:miter lim="800000"/>
            <a:headEnd/>
            <a:tailEnd/>
          </a:ln>
          <a:effectLst/>
        </p:spPr>
        <p:txBody>
          <a:bodyPr>
            <a:spAutoFit/>
          </a:bodyPr>
          <a:lstStyle/>
          <a:p>
            <a:pPr marL="342900" indent="-342900" algn="l"/>
            <a:r>
              <a:rPr lang="en-US" altLang="zh-TW" i="0" dirty="0">
                <a:latin typeface="Trebuchet MS" pitchFamily="34" charset="0"/>
              </a:rPr>
              <a:t>9. Special Filter Kernel </a:t>
            </a:r>
            <a:r>
              <a:rPr lang="en-US" altLang="zh-TW" i="0" dirty="0" smtClean="0">
                <a:latin typeface="Trebuchet MS" pitchFamily="34" charset="0"/>
              </a:rPr>
              <a:t>effect</a:t>
            </a:r>
          </a:p>
          <a:p>
            <a:pPr marL="342900" indent="-342900" algn="l"/>
            <a:endParaRPr lang="en-US" altLang="zh-TW" i="0" dirty="0">
              <a:latin typeface="Trebuchet MS" pitchFamily="34" charset="0"/>
            </a:endParaRPr>
          </a:p>
          <a:p>
            <a:pPr marL="342900" indent="-342900" algn="l"/>
            <a:r>
              <a:rPr lang="en-US" altLang="zh-TW" sz="2000" i="0" dirty="0">
                <a:latin typeface="Trebuchet MS" pitchFamily="34" charset="0"/>
              </a:rPr>
              <a:t>	</a:t>
            </a:r>
            <a:r>
              <a:rPr lang="en-US" altLang="zh-TW" sz="1600" i="0" dirty="0">
                <a:latin typeface="Trebuchet MS" pitchFamily="34" charset="0"/>
              </a:rPr>
              <a:t>Sensitivity parameter can automatically control filter kernel. But we can skip sensitivity parameter to control filter kernel to get some special inspection effect. </a:t>
            </a:r>
          </a:p>
          <a:p>
            <a:pPr marL="342900" indent="-342900" algn="l"/>
            <a:r>
              <a:rPr lang="en-US" altLang="zh-TW" sz="1600" i="0" dirty="0">
                <a:latin typeface="Trebuchet MS" pitchFamily="34" charset="0"/>
              </a:rPr>
              <a:t>      For example, metal line’s BVC or DVC, we are just interesting in broken point. For normal inspection, we can catch a lot of BVC or DVC defect from metal line. If we use the following filter kernel, we will be able to catch only broken point defect.</a:t>
            </a:r>
          </a:p>
        </p:txBody>
      </p:sp>
      <p:graphicFrame>
        <p:nvGraphicFramePr>
          <p:cNvPr id="21508" name="Object 56"/>
          <p:cNvGraphicFramePr>
            <a:graphicFrameLocks noGrp="1" noChangeAspect="1"/>
          </p:cNvGraphicFramePr>
          <p:nvPr>
            <p:ph sz="quarter" idx="3"/>
          </p:nvPr>
        </p:nvGraphicFramePr>
        <p:xfrm>
          <a:off x="770534" y="3034166"/>
          <a:ext cx="2187575" cy="1640681"/>
        </p:xfrm>
        <a:graphic>
          <a:graphicData uri="http://schemas.openxmlformats.org/presentationml/2006/ole">
            <p:oleObj spid="_x0000_s95236" name="PhotoImpact" r:id="rId5" imgW="3900952" imgH="3900952" progId="">
              <p:embed/>
            </p:oleObj>
          </a:graphicData>
        </a:graphic>
      </p:graphicFrame>
      <p:sp>
        <p:nvSpPr>
          <p:cNvPr id="100410" name="Line 58"/>
          <p:cNvSpPr>
            <a:spLocks noChangeShapeType="1"/>
          </p:cNvSpPr>
          <p:nvPr/>
        </p:nvSpPr>
        <p:spPr bwMode="auto">
          <a:xfrm>
            <a:off x="3132733" y="4405766"/>
            <a:ext cx="2286000" cy="0"/>
          </a:xfrm>
          <a:prstGeom prst="line">
            <a:avLst/>
          </a:prstGeom>
          <a:noFill/>
          <a:ln w="57150">
            <a:solidFill>
              <a:schemeClr val="tx1"/>
            </a:solidFill>
            <a:round/>
            <a:headEnd/>
            <a:tailEnd type="triangle" w="med" len="med"/>
          </a:ln>
          <a:effectLst/>
        </p:spPr>
        <p:txBody>
          <a:bodyPr/>
          <a:lstStyle/>
          <a:p>
            <a:pPr>
              <a:defRPr/>
            </a:pPr>
            <a:endParaRPr lang="zh-TW" altLang="en-US" i="0">
              <a:latin typeface="Trebuchet MS" pitchFamily="34" charset="0"/>
              <a:ea typeface="ＭＳ Ｐゴシック" pitchFamily="34" charset="-128"/>
            </a:endParaRPr>
          </a:p>
        </p:txBody>
      </p:sp>
      <p:sp>
        <p:nvSpPr>
          <p:cNvPr id="11" name="Text Box 3"/>
          <p:cNvSpPr txBox="1">
            <a:spLocks noChangeArrowheads="1"/>
          </p:cNvSpPr>
          <p:nvPr/>
        </p:nvSpPr>
        <p:spPr bwMode="auto">
          <a:xfrm>
            <a:off x="0" y="0"/>
            <a:ext cx="5181600" cy="523220"/>
          </a:xfrm>
          <a:prstGeom prst="rect">
            <a:avLst/>
          </a:prstGeom>
          <a:noFill/>
          <a:ln w="9525">
            <a:noFill/>
            <a:miter lim="800000"/>
            <a:headEnd/>
            <a:tailEnd/>
          </a:ln>
          <a:effectLst/>
        </p:spPr>
        <p:txBody>
          <a:bodyPr>
            <a:spAutoFit/>
          </a:bodyPr>
          <a:lstStyle/>
          <a:p>
            <a:pPr>
              <a:spcBef>
                <a:spcPct val="50000"/>
              </a:spcBef>
              <a:defRPr/>
            </a:pPr>
            <a:r>
              <a:rPr lang="en-US" sz="2800" b="1" dirty="0">
                <a:latin typeface="Trebuchet MS" pitchFamily="34" charset="0"/>
                <a:ea typeface="ＭＳ Ｐゴシック" pitchFamily="34" charset="-128"/>
              </a:rPr>
              <a:t>Inspection Principle</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1463074" y="1931677"/>
            <a:ext cx="6034974" cy="830997"/>
          </a:xfrm>
          <a:prstGeom prst="rect">
            <a:avLst/>
          </a:prstGeom>
          <a:noFill/>
        </p:spPr>
        <p:txBody>
          <a:bodyPr wrap="square" rtlCol="0">
            <a:spAutoFit/>
          </a:bodyPr>
          <a:lstStyle/>
          <a:p>
            <a:pPr algn="ctr"/>
            <a:r>
              <a:rPr lang="en-US" altLang="zh-TW" sz="4800" dirty="0" smtClean="0">
                <a:solidFill>
                  <a:srgbClr val="FF0000"/>
                </a:solidFill>
                <a:latin typeface="Trebuchet MSTrebuchet MS"/>
              </a:rPr>
              <a:t>Thank You !!</a:t>
            </a:r>
            <a:endParaRPr lang="zh-TW" altLang="en-US" sz="4800" dirty="0">
              <a:solidFill>
                <a:srgbClr val="FF0000"/>
              </a:solidFill>
              <a:latin typeface="Trebuchet MSTrebuchet M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304800" y="2069306"/>
            <a:ext cx="2209800" cy="1657350"/>
            <a:chOff x="240" y="1104"/>
            <a:chExt cx="1392" cy="1392"/>
          </a:xfrm>
        </p:grpSpPr>
        <p:sp>
          <p:nvSpPr>
            <p:cNvPr id="85000" name="Oval 8"/>
            <p:cNvSpPr>
              <a:spLocks noChangeArrowheads="1"/>
            </p:cNvSpPr>
            <p:nvPr/>
          </p:nvSpPr>
          <p:spPr bwMode="auto">
            <a:xfrm>
              <a:off x="240" y="1104"/>
              <a:ext cx="1392" cy="1392"/>
            </a:xfrm>
            <a:prstGeom prst="ellipse">
              <a:avLst/>
            </a:prstGeom>
            <a:solidFill>
              <a:srgbClr val="C0C0C0"/>
            </a:solidFill>
            <a:ln w="9525">
              <a:solidFill>
                <a:schemeClr val="tx1"/>
              </a:solidFill>
              <a:round/>
              <a:headEnd/>
              <a:tailEnd/>
            </a:ln>
            <a:effectLst/>
          </p:spPr>
          <p:txBody>
            <a:bodyPr wrap="none" anchor="ctr"/>
            <a:lstStyle/>
            <a:p>
              <a:endParaRPr lang="zh-TW" altLang="en-US" i="0">
                <a:effectLst>
                  <a:outerShdw blurRad="38100" dist="38100" dir="2700000" algn="tl">
                    <a:srgbClr val="FFFFFF"/>
                  </a:outerShdw>
                </a:effectLst>
                <a:latin typeface="Trebuchet MS" pitchFamily="34" charset="0"/>
              </a:endParaRPr>
            </a:p>
          </p:txBody>
        </p:sp>
        <p:sp>
          <p:nvSpPr>
            <p:cNvPr id="85001" name="Rectangle 9"/>
            <p:cNvSpPr>
              <a:spLocks noChangeArrowheads="1"/>
            </p:cNvSpPr>
            <p:nvPr/>
          </p:nvSpPr>
          <p:spPr bwMode="auto">
            <a:xfrm>
              <a:off x="480" y="1536"/>
              <a:ext cx="144" cy="144"/>
            </a:xfrm>
            <a:prstGeom prst="rect">
              <a:avLst/>
            </a:prstGeom>
            <a:solidFill>
              <a:schemeClr val="accent1"/>
            </a:solidFill>
            <a:ln w="9525">
              <a:solidFill>
                <a:schemeClr val="tx1"/>
              </a:solidFill>
              <a:miter lim="800000"/>
              <a:headEnd/>
              <a:tailEnd/>
            </a:ln>
            <a:effectLst/>
          </p:spPr>
          <p:txBody>
            <a:bodyPr wrap="none" anchor="ctr"/>
            <a:lstStyle/>
            <a:p>
              <a:endParaRPr lang="zh-TW" altLang="en-US" i="0">
                <a:effectLst>
                  <a:outerShdw blurRad="38100" dist="38100" dir="2700000" algn="tl">
                    <a:srgbClr val="FFFFFF"/>
                  </a:outerShdw>
                </a:effectLst>
                <a:latin typeface="Trebuchet MS" pitchFamily="34" charset="0"/>
              </a:endParaRPr>
            </a:p>
          </p:txBody>
        </p:sp>
        <p:sp>
          <p:nvSpPr>
            <p:cNvPr id="85002" name="Rectangle 10"/>
            <p:cNvSpPr>
              <a:spLocks noChangeArrowheads="1"/>
            </p:cNvSpPr>
            <p:nvPr/>
          </p:nvSpPr>
          <p:spPr bwMode="auto">
            <a:xfrm>
              <a:off x="768" y="1536"/>
              <a:ext cx="144" cy="144"/>
            </a:xfrm>
            <a:prstGeom prst="rect">
              <a:avLst/>
            </a:prstGeom>
            <a:solidFill>
              <a:schemeClr val="hlink"/>
            </a:solidFill>
            <a:ln w="9525">
              <a:solidFill>
                <a:schemeClr val="tx1"/>
              </a:solidFill>
              <a:miter lim="800000"/>
              <a:headEnd/>
              <a:tailEnd/>
            </a:ln>
            <a:effectLst/>
          </p:spPr>
          <p:txBody>
            <a:bodyPr wrap="none" anchor="ctr"/>
            <a:lstStyle/>
            <a:p>
              <a:endParaRPr lang="zh-TW" altLang="en-US" i="0">
                <a:effectLst>
                  <a:outerShdw blurRad="38100" dist="38100" dir="2700000" algn="tl">
                    <a:srgbClr val="FFFFFF"/>
                  </a:outerShdw>
                </a:effectLst>
                <a:latin typeface="Trebuchet MS" pitchFamily="34" charset="0"/>
              </a:endParaRPr>
            </a:p>
          </p:txBody>
        </p:sp>
        <p:sp>
          <p:nvSpPr>
            <p:cNvPr id="85003" name="Rectangle 11"/>
            <p:cNvSpPr>
              <a:spLocks noChangeArrowheads="1"/>
            </p:cNvSpPr>
            <p:nvPr/>
          </p:nvSpPr>
          <p:spPr bwMode="auto">
            <a:xfrm>
              <a:off x="1056" y="1536"/>
              <a:ext cx="144" cy="144"/>
            </a:xfrm>
            <a:prstGeom prst="rect">
              <a:avLst/>
            </a:prstGeom>
            <a:solidFill>
              <a:schemeClr val="accent1"/>
            </a:solidFill>
            <a:ln w="9525">
              <a:solidFill>
                <a:schemeClr val="tx1"/>
              </a:solidFill>
              <a:miter lim="800000"/>
              <a:headEnd/>
              <a:tailEnd/>
            </a:ln>
            <a:effectLst/>
          </p:spPr>
          <p:txBody>
            <a:bodyPr wrap="none" anchor="ctr"/>
            <a:lstStyle/>
            <a:p>
              <a:endParaRPr lang="zh-TW" altLang="en-US" i="0">
                <a:effectLst>
                  <a:outerShdw blurRad="38100" dist="38100" dir="2700000" algn="tl">
                    <a:srgbClr val="FFFFFF"/>
                  </a:outerShdw>
                </a:effectLst>
                <a:latin typeface="Trebuchet MS" pitchFamily="34" charset="0"/>
              </a:endParaRPr>
            </a:p>
          </p:txBody>
        </p:sp>
        <p:sp>
          <p:nvSpPr>
            <p:cNvPr id="85004" name="Rectangle 12"/>
            <p:cNvSpPr>
              <a:spLocks noChangeArrowheads="1"/>
            </p:cNvSpPr>
            <p:nvPr/>
          </p:nvSpPr>
          <p:spPr bwMode="auto">
            <a:xfrm>
              <a:off x="528" y="1584"/>
              <a:ext cx="48" cy="48"/>
            </a:xfrm>
            <a:prstGeom prst="rect">
              <a:avLst/>
            </a:prstGeom>
            <a:solidFill>
              <a:srgbClr val="FFFF00"/>
            </a:solidFill>
            <a:ln w="9525">
              <a:solidFill>
                <a:schemeClr val="tx1"/>
              </a:solidFill>
              <a:miter lim="800000"/>
              <a:headEnd/>
              <a:tailEnd/>
            </a:ln>
            <a:effectLst/>
          </p:spPr>
          <p:txBody>
            <a:bodyPr wrap="none" anchor="ctr"/>
            <a:lstStyle/>
            <a:p>
              <a:endParaRPr lang="zh-TW" altLang="en-US" i="0">
                <a:effectLst>
                  <a:outerShdw blurRad="38100" dist="38100" dir="2700000" algn="tl">
                    <a:srgbClr val="FFFFFF"/>
                  </a:outerShdw>
                </a:effectLst>
                <a:latin typeface="Trebuchet MS" pitchFamily="34" charset="0"/>
              </a:endParaRPr>
            </a:p>
          </p:txBody>
        </p:sp>
        <p:sp>
          <p:nvSpPr>
            <p:cNvPr id="85005" name="Rectangle 13"/>
            <p:cNvSpPr>
              <a:spLocks noChangeArrowheads="1"/>
            </p:cNvSpPr>
            <p:nvPr/>
          </p:nvSpPr>
          <p:spPr bwMode="auto">
            <a:xfrm>
              <a:off x="816" y="1584"/>
              <a:ext cx="48" cy="48"/>
            </a:xfrm>
            <a:prstGeom prst="rect">
              <a:avLst/>
            </a:prstGeom>
            <a:solidFill>
              <a:srgbClr val="FFFF00"/>
            </a:solidFill>
            <a:ln w="9525">
              <a:solidFill>
                <a:schemeClr val="tx1"/>
              </a:solidFill>
              <a:miter lim="800000"/>
              <a:headEnd/>
              <a:tailEnd/>
            </a:ln>
            <a:effectLst/>
          </p:spPr>
          <p:txBody>
            <a:bodyPr wrap="none" anchor="ctr"/>
            <a:lstStyle/>
            <a:p>
              <a:endParaRPr lang="zh-TW" altLang="en-US" i="0">
                <a:effectLst>
                  <a:outerShdw blurRad="38100" dist="38100" dir="2700000" algn="tl">
                    <a:srgbClr val="FFFFFF"/>
                  </a:outerShdw>
                </a:effectLst>
                <a:latin typeface="Trebuchet MS" pitchFamily="34" charset="0"/>
              </a:endParaRPr>
            </a:p>
          </p:txBody>
        </p:sp>
        <p:sp>
          <p:nvSpPr>
            <p:cNvPr id="85006" name="Rectangle 14"/>
            <p:cNvSpPr>
              <a:spLocks noChangeArrowheads="1"/>
            </p:cNvSpPr>
            <p:nvPr/>
          </p:nvSpPr>
          <p:spPr bwMode="auto">
            <a:xfrm>
              <a:off x="1104" y="1584"/>
              <a:ext cx="48" cy="48"/>
            </a:xfrm>
            <a:prstGeom prst="rect">
              <a:avLst/>
            </a:prstGeom>
            <a:solidFill>
              <a:srgbClr val="FFFF00"/>
            </a:solidFill>
            <a:ln w="9525">
              <a:solidFill>
                <a:schemeClr val="tx1"/>
              </a:solidFill>
              <a:miter lim="800000"/>
              <a:headEnd/>
              <a:tailEnd/>
            </a:ln>
            <a:effectLst/>
          </p:spPr>
          <p:txBody>
            <a:bodyPr wrap="none" anchor="ctr"/>
            <a:lstStyle/>
            <a:p>
              <a:endParaRPr lang="zh-TW" altLang="en-US" i="0">
                <a:effectLst>
                  <a:outerShdw blurRad="38100" dist="38100" dir="2700000" algn="tl">
                    <a:srgbClr val="FFFFFF"/>
                  </a:outerShdw>
                </a:effectLst>
                <a:latin typeface="Trebuchet MS" pitchFamily="34" charset="0"/>
              </a:endParaRPr>
            </a:p>
          </p:txBody>
        </p:sp>
      </p:grpSp>
      <p:sp>
        <p:nvSpPr>
          <p:cNvPr id="85007" name="AutoShape 15"/>
          <p:cNvSpPr>
            <a:spLocks noChangeArrowheads="1"/>
          </p:cNvSpPr>
          <p:nvPr/>
        </p:nvSpPr>
        <p:spPr bwMode="auto">
          <a:xfrm>
            <a:off x="2590800" y="2755106"/>
            <a:ext cx="457200" cy="228600"/>
          </a:xfrm>
          <a:prstGeom prst="rightArrow">
            <a:avLst>
              <a:gd name="adj1" fmla="val 50000"/>
              <a:gd name="adj2" fmla="val 37500"/>
            </a:avLst>
          </a:prstGeom>
          <a:solidFill>
            <a:schemeClr val="tx2"/>
          </a:solidFill>
          <a:ln w="9525">
            <a:solidFill>
              <a:schemeClr val="tx1"/>
            </a:solidFill>
            <a:miter lim="800000"/>
            <a:headEnd/>
            <a:tailEnd/>
          </a:ln>
          <a:effectLst/>
        </p:spPr>
        <p:txBody>
          <a:bodyPr wrap="none" anchor="ctr"/>
          <a:lstStyle/>
          <a:p>
            <a:endParaRPr lang="zh-TW" altLang="en-US" i="0">
              <a:effectLst>
                <a:outerShdw blurRad="38100" dist="38100" dir="2700000" algn="tl">
                  <a:srgbClr val="FFFFFF"/>
                </a:outerShdw>
              </a:effectLst>
              <a:latin typeface="Trebuchet MS" pitchFamily="34" charset="0"/>
            </a:endParaRPr>
          </a:p>
        </p:txBody>
      </p:sp>
      <p:graphicFrame>
        <p:nvGraphicFramePr>
          <p:cNvPr id="85009" name="Object 17"/>
          <p:cNvGraphicFramePr>
            <a:graphicFrameLocks noChangeAspect="1"/>
          </p:cNvGraphicFramePr>
          <p:nvPr/>
        </p:nvGraphicFramePr>
        <p:xfrm>
          <a:off x="3114676" y="2069307"/>
          <a:ext cx="314325" cy="1735931"/>
        </p:xfrm>
        <a:graphic>
          <a:graphicData uri="http://schemas.openxmlformats.org/presentationml/2006/ole">
            <p:oleObj spid="_x0000_s83970" name="Bitmap Image" r:id="rId4" imgW="314286" imgH="2314286" progId="PBrush">
              <p:embed/>
            </p:oleObj>
          </a:graphicData>
        </a:graphic>
      </p:graphicFrame>
      <p:graphicFrame>
        <p:nvGraphicFramePr>
          <p:cNvPr id="85010" name="Object 18"/>
          <p:cNvGraphicFramePr>
            <a:graphicFrameLocks noChangeAspect="1"/>
          </p:cNvGraphicFramePr>
          <p:nvPr/>
        </p:nvGraphicFramePr>
        <p:xfrm>
          <a:off x="3495676" y="2069307"/>
          <a:ext cx="314325" cy="1735931"/>
        </p:xfrm>
        <a:graphic>
          <a:graphicData uri="http://schemas.openxmlformats.org/presentationml/2006/ole">
            <p:oleObj spid="_x0000_s83971" name="Bitmap Image" r:id="rId5" imgW="314286" imgH="2314286" progId="PBrush">
              <p:embed/>
            </p:oleObj>
          </a:graphicData>
        </a:graphic>
      </p:graphicFrame>
      <p:graphicFrame>
        <p:nvGraphicFramePr>
          <p:cNvPr id="85011" name="Object 19"/>
          <p:cNvGraphicFramePr>
            <a:graphicFrameLocks noChangeAspect="1"/>
          </p:cNvGraphicFramePr>
          <p:nvPr/>
        </p:nvGraphicFramePr>
        <p:xfrm>
          <a:off x="3876676" y="2069307"/>
          <a:ext cx="314325" cy="1735931"/>
        </p:xfrm>
        <a:graphic>
          <a:graphicData uri="http://schemas.openxmlformats.org/presentationml/2006/ole">
            <p:oleObj spid="_x0000_s83972" name="Bitmap Image" r:id="rId6" imgW="314286" imgH="2314286" progId="PBrush">
              <p:embed/>
            </p:oleObj>
          </a:graphicData>
        </a:graphic>
      </p:graphicFrame>
      <p:sp>
        <p:nvSpPr>
          <p:cNvPr id="1033" name="Text Box 20"/>
          <p:cNvSpPr txBox="1">
            <a:spLocks noChangeArrowheads="1"/>
          </p:cNvSpPr>
          <p:nvPr/>
        </p:nvSpPr>
        <p:spPr bwMode="auto">
          <a:xfrm>
            <a:off x="2819400" y="3898107"/>
            <a:ext cx="2039204" cy="523220"/>
          </a:xfrm>
          <a:prstGeom prst="rect">
            <a:avLst/>
          </a:prstGeom>
          <a:noFill/>
          <a:ln w="9525">
            <a:noFill/>
            <a:miter lim="800000"/>
            <a:headEnd/>
            <a:tailEnd/>
          </a:ln>
        </p:spPr>
        <p:txBody>
          <a:bodyPr wrap="square">
            <a:spAutoFit/>
          </a:bodyPr>
          <a:lstStyle/>
          <a:p>
            <a:pPr algn="l" eaLnBrk="1" hangingPunct="1">
              <a:spcBef>
                <a:spcPct val="50000"/>
              </a:spcBef>
            </a:pPr>
            <a:r>
              <a:rPr lang="en-US" altLang="zh-TW" sz="1400" b="0" i="0" dirty="0">
                <a:latin typeface="Trebuchet MS" pitchFamily="34" charset="0"/>
                <a:ea typeface="新細明體" pitchFamily="18" charset="-120"/>
              </a:rPr>
              <a:t>Column/Stripe Image From three dies</a:t>
            </a:r>
          </a:p>
        </p:txBody>
      </p:sp>
      <p:sp>
        <p:nvSpPr>
          <p:cNvPr id="85013" name="AutoShape 21"/>
          <p:cNvSpPr>
            <a:spLocks noChangeArrowheads="1"/>
          </p:cNvSpPr>
          <p:nvPr/>
        </p:nvSpPr>
        <p:spPr bwMode="auto">
          <a:xfrm>
            <a:off x="4267200" y="2755106"/>
            <a:ext cx="381000" cy="228600"/>
          </a:xfrm>
          <a:prstGeom prst="rightArrow">
            <a:avLst>
              <a:gd name="adj1" fmla="val 50000"/>
              <a:gd name="adj2" fmla="val 31250"/>
            </a:avLst>
          </a:prstGeom>
          <a:solidFill>
            <a:schemeClr val="tx2"/>
          </a:solidFill>
          <a:ln w="9525">
            <a:solidFill>
              <a:schemeClr val="tx1"/>
            </a:solidFill>
            <a:miter lim="800000"/>
            <a:headEnd/>
            <a:tailEnd/>
          </a:ln>
          <a:effectLst/>
        </p:spPr>
        <p:txBody>
          <a:bodyPr wrap="none" anchor="ctr"/>
          <a:lstStyle/>
          <a:p>
            <a:endParaRPr lang="zh-TW" altLang="en-US" i="0">
              <a:effectLst>
                <a:outerShdw blurRad="38100" dist="38100" dir="2700000" algn="tl">
                  <a:srgbClr val="FFFFFF"/>
                </a:outerShdw>
              </a:effectLst>
              <a:latin typeface="Trebuchet MS" pitchFamily="34" charset="0"/>
            </a:endParaRPr>
          </a:p>
        </p:txBody>
      </p:sp>
      <p:sp>
        <p:nvSpPr>
          <p:cNvPr id="1035" name="Rectangle 22"/>
          <p:cNvSpPr>
            <a:spLocks noChangeArrowheads="1"/>
          </p:cNvSpPr>
          <p:nvPr/>
        </p:nvSpPr>
        <p:spPr bwMode="auto">
          <a:xfrm>
            <a:off x="4724400" y="2469356"/>
            <a:ext cx="914400" cy="742950"/>
          </a:xfrm>
          <a:prstGeom prst="rect">
            <a:avLst/>
          </a:prstGeom>
          <a:solidFill>
            <a:schemeClr val="accent1"/>
          </a:solidFill>
          <a:ln w="9525">
            <a:solidFill>
              <a:schemeClr val="tx1"/>
            </a:solidFill>
            <a:miter lim="800000"/>
            <a:headEnd/>
            <a:tailEnd/>
          </a:ln>
        </p:spPr>
        <p:txBody>
          <a:bodyPr wrap="none" anchor="ctr"/>
          <a:lstStyle/>
          <a:p>
            <a:pPr eaLnBrk="1" hangingPunct="1"/>
            <a:r>
              <a:rPr lang="en-US" altLang="zh-TW" sz="1200" i="0" dirty="0">
                <a:solidFill>
                  <a:schemeClr val="bg1"/>
                </a:solidFill>
                <a:latin typeface="Trebuchet MS" pitchFamily="34" charset="0"/>
                <a:ea typeface="新細明體" pitchFamily="18" charset="-120"/>
              </a:rPr>
              <a:t>Image </a:t>
            </a:r>
          </a:p>
          <a:p>
            <a:pPr eaLnBrk="1" hangingPunct="1"/>
            <a:r>
              <a:rPr lang="en-US" altLang="zh-TW" sz="1200" i="0" dirty="0">
                <a:solidFill>
                  <a:schemeClr val="bg1"/>
                </a:solidFill>
                <a:latin typeface="Trebuchet MS" pitchFamily="34" charset="0"/>
                <a:ea typeface="新細明體" pitchFamily="18" charset="-120"/>
              </a:rPr>
              <a:t>Alignment</a:t>
            </a:r>
          </a:p>
        </p:txBody>
      </p:sp>
      <p:sp>
        <p:nvSpPr>
          <p:cNvPr id="85015" name="AutoShape 23"/>
          <p:cNvSpPr>
            <a:spLocks noChangeArrowheads="1"/>
          </p:cNvSpPr>
          <p:nvPr/>
        </p:nvSpPr>
        <p:spPr bwMode="auto">
          <a:xfrm>
            <a:off x="5715000" y="2755106"/>
            <a:ext cx="381000" cy="228600"/>
          </a:xfrm>
          <a:prstGeom prst="rightArrow">
            <a:avLst>
              <a:gd name="adj1" fmla="val 50000"/>
              <a:gd name="adj2" fmla="val 31250"/>
            </a:avLst>
          </a:prstGeom>
          <a:solidFill>
            <a:schemeClr val="tx2"/>
          </a:solidFill>
          <a:ln w="9525">
            <a:solidFill>
              <a:schemeClr val="tx1"/>
            </a:solidFill>
            <a:miter lim="800000"/>
            <a:headEnd/>
            <a:tailEnd/>
          </a:ln>
          <a:effectLst/>
        </p:spPr>
        <p:txBody>
          <a:bodyPr wrap="none" anchor="ctr"/>
          <a:lstStyle/>
          <a:p>
            <a:endParaRPr lang="zh-TW" altLang="en-US" i="0">
              <a:effectLst>
                <a:outerShdw blurRad="38100" dist="38100" dir="2700000" algn="tl">
                  <a:srgbClr val="FFFFFF"/>
                </a:outerShdw>
              </a:effectLst>
              <a:latin typeface="Trebuchet MS" pitchFamily="34" charset="0"/>
            </a:endParaRPr>
          </a:p>
        </p:txBody>
      </p:sp>
      <p:sp>
        <p:nvSpPr>
          <p:cNvPr id="1037" name="Rectangle 24"/>
          <p:cNvSpPr>
            <a:spLocks noChangeArrowheads="1"/>
          </p:cNvSpPr>
          <p:nvPr/>
        </p:nvSpPr>
        <p:spPr bwMode="auto">
          <a:xfrm>
            <a:off x="6172200" y="2469356"/>
            <a:ext cx="838200" cy="742950"/>
          </a:xfrm>
          <a:prstGeom prst="rect">
            <a:avLst/>
          </a:prstGeom>
          <a:solidFill>
            <a:schemeClr val="accent1"/>
          </a:solidFill>
          <a:ln w="9525">
            <a:solidFill>
              <a:schemeClr val="tx1"/>
            </a:solidFill>
            <a:miter lim="800000"/>
            <a:headEnd/>
            <a:tailEnd/>
          </a:ln>
        </p:spPr>
        <p:txBody>
          <a:bodyPr wrap="none" anchor="ctr"/>
          <a:lstStyle/>
          <a:p>
            <a:pPr eaLnBrk="1" hangingPunct="1"/>
            <a:r>
              <a:rPr lang="en-US" altLang="zh-TW" sz="1200" i="0" dirty="0">
                <a:solidFill>
                  <a:schemeClr val="bg1"/>
                </a:solidFill>
                <a:latin typeface="Trebuchet MS" pitchFamily="34" charset="0"/>
                <a:ea typeface="新細明體" pitchFamily="18" charset="-120"/>
              </a:rPr>
              <a:t>Detection</a:t>
            </a:r>
          </a:p>
        </p:txBody>
      </p:sp>
      <p:sp>
        <p:nvSpPr>
          <p:cNvPr id="85017" name="AutoShape 25"/>
          <p:cNvSpPr>
            <a:spLocks noChangeArrowheads="1"/>
          </p:cNvSpPr>
          <p:nvPr/>
        </p:nvSpPr>
        <p:spPr bwMode="auto">
          <a:xfrm>
            <a:off x="7086600" y="2755106"/>
            <a:ext cx="381000" cy="228600"/>
          </a:xfrm>
          <a:prstGeom prst="rightArrow">
            <a:avLst>
              <a:gd name="adj1" fmla="val 50000"/>
              <a:gd name="adj2" fmla="val 31250"/>
            </a:avLst>
          </a:prstGeom>
          <a:solidFill>
            <a:schemeClr val="tx2"/>
          </a:solidFill>
          <a:ln w="9525">
            <a:solidFill>
              <a:schemeClr val="tx1"/>
            </a:solidFill>
            <a:miter lim="800000"/>
            <a:headEnd/>
            <a:tailEnd/>
          </a:ln>
          <a:effectLst/>
        </p:spPr>
        <p:txBody>
          <a:bodyPr wrap="none" anchor="ctr"/>
          <a:lstStyle/>
          <a:p>
            <a:endParaRPr lang="zh-TW" altLang="en-US" i="0">
              <a:effectLst>
                <a:outerShdw blurRad="38100" dist="38100" dir="2700000" algn="tl">
                  <a:srgbClr val="FFFFFF"/>
                </a:outerShdw>
              </a:effectLst>
              <a:latin typeface="Trebuchet MS" pitchFamily="34" charset="0"/>
            </a:endParaRPr>
          </a:p>
        </p:txBody>
      </p:sp>
      <p:sp>
        <p:nvSpPr>
          <p:cNvPr id="1039" name="Text Box 26"/>
          <p:cNvSpPr txBox="1">
            <a:spLocks noChangeArrowheads="1"/>
          </p:cNvSpPr>
          <p:nvPr/>
        </p:nvSpPr>
        <p:spPr bwMode="auto">
          <a:xfrm>
            <a:off x="7848600" y="3098006"/>
            <a:ext cx="838200" cy="307777"/>
          </a:xfrm>
          <a:prstGeom prst="rect">
            <a:avLst/>
          </a:prstGeom>
          <a:noFill/>
          <a:ln w="9525">
            <a:noFill/>
            <a:miter lim="800000"/>
            <a:headEnd/>
            <a:tailEnd/>
          </a:ln>
        </p:spPr>
        <p:txBody>
          <a:bodyPr>
            <a:spAutoFit/>
          </a:bodyPr>
          <a:lstStyle/>
          <a:p>
            <a:pPr algn="l" eaLnBrk="1" hangingPunct="1">
              <a:spcBef>
                <a:spcPct val="50000"/>
              </a:spcBef>
            </a:pPr>
            <a:r>
              <a:rPr lang="en-US" altLang="zh-TW" sz="1400" b="0" i="0">
                <a:latin typeface="Trebuchet MS" pitchFamily="34" charset="0"/>
                <a:ea typeface="新細明體" pitchFamily="18" charset="-120"/>
              </a:rPr>
              <a:t>Defets</a:t>
            </a:r>
          </a:p>
        </p:txBody>
      </p:sp>
      <p:pic>
        <p:nvPicPr>
          <p:cNvPr id="1040" name="Picture 28"/>
          <p:cNvPicPr>
            <a:picLocks noChangeAspect="1" noChangeArrowheads="1"/>
          </p:cNvPicPr>
          <p:nvPr/>
        </p:nvPicPr>
        <p:blipFill>
          <a:blip r:embed="rId7" cstate="print"/>
          <a:srcRect/>
          <a:stretch>
            <a:fillRect/>
          </a:stretch>
        </p:blipFill>
        <p:spPr bwMode="auto">
          <a:xfrm>
            <a:off x="7543800" y="2697956"/>
            <a:ext cx="1371600" cy="348854"/>
          </a:xfrm>
          <a:prstGeom prst="rect">
            <a:avLst/>
          </a:prstGeom>
          <a:noFill/>
          <a:ln w="9525">
            <a:noFill/>
            <a:miter lim="800000"/>
            <a:headEnd/>
            <a:tailEnd/>
          </a:ln>
        </p:spPr>
      </p:pic>
      <p:sp>
        <p:nvSpPr>
          <p:cNvPr id="85022" name="Text Box 30"/>
          <p:cNvSpPr txBox="1">
            <a:spLocks noChangeArrowheads="1"/>
          </p:cNvSpPr>
          <p:nvPr/>
        </p:nvSpPr>
        <p:spPr bwMode="auto">
          <a:xfrm>
            <a:off x="381000" y="857250"/>
            <a:ext cx="4572000" cy="430887"/>
          </a:xfrm>
          <a:prstGeom prst="rect">
            <a:avLst/>
          </a:prstGeom>
          <a:noFill/>
          <a:ln w="9525">
            <a:noFill/>
            <a:miter lim="800000"/>
            <a:headEnd/>
            <a:tailEnd/>
          </a:ln>
          <a:effectLst/>
        </p:spPr>
        <p:txBody>
          <a:bodyPr>
            <a:spAutoFit/>
          </a:bodyPr>
          <a:lstStyle/>
          <a:p>
            <a:pPr algn="l">
              <a:spcBef>
                <a:spcPct val="50000"/>
              </a:spcBef>
              <a:defRPr/>
            </a:pPr>
            <a:r>
              <a:rPr lang="en-US" sz="2200" b="1" dirty="0">
                <a:latin typeface="Trebuchet MS" pitchFamily="34" charset="0"/>
                <a:ea typeface="ＭＳ Ｐゴシック" pitchFamily="34" charset="-128"/>
              </a:rPr>
              <a:t>Normal Random Mode:</a:t>
            </a:r>
          </a:p>
        </p:txBody>
      </p:sp>
      <p:sp>
        <p:nvSpPr>
          <p:cNvPr id="26" name="Text Box 3"/>
          <p:cNvSpPr txBox="1">
            <a:spLocks noChangeArrowheads="1"/>
          </p:cNvSpPr>
          <p:nvPr/>
        </p:nvSpPr>
        <p:spPr bwMode="auto">
          <a:xfrm>
            <a:off x="0" y="0"/>
            <a:ext cx="5181600" cy="523220"/>
          </a:xfrm>
          <a:prstGeom prst="rect">
            <a:avLst/>
          </a:prstGeom>
          <a:noFill/>
          <a:ln w="9525">
            <a:noFill/>
            <a:miter lim="800000"/>
            <a:headEnd/>
            <a:tailEnd/>
          </a:ln>
          <a:effectLst/>
        </p:spPr>
        <p:txBody>
          <a:bodyPr>
            <a:spAutoFit/>
          </a:bodyPr>
          <a:lstStyle/>
          <a:p>
            <a:pPr>
              <a:spcBef>
                <a:spcPct val="50000"/>
              </a:spcBef>
              <a:defRPr/>
            </a:pPr>
            <a:r>
              <a:rPr lang="en-US" sz="2800" b="1" dirty="0">
                <a:latin typeface="Trebuchet MS" pitchFamily="34" charset="0"/>
                <a:ea typeface="ＭＳ Ｐゴシック" pitchFamily="34" charset="-128"/>
              </a:rPr>
              <a:t>Inspection Principle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25833 -0.08889 L 2.5E-6 3.7037E-6 " pathEditMode="relative" ptsTypes="AA">
                                      <p:cBhvr>
                                        <p:cTn id="6" dur="2000" fill="hold"/>
                                        <p:tgtEl>
                                          <p:spTgt spid="85009"/>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26667 -0.07778 L -8.33333E-7 4.81481E-6 " pathEditMode="relative" ptsTypes="AA">
                                      <p:cBhvr>
                                        <p:cTn id="10" dur="2000" fill="hold"/>
                                        <p:tgtEl>
                                          <p:spTgt spid="85010"/>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25834 -0.06666 L -8.33333E-7 5.92593E-6 " pathEditMode="relative" ptsTypes="AA">
                                      <p:cBhvr>
                                        <p:cTn id="14" dur="2000" fill="hold"/>
                                        <p:tgtEl>
                                          <p:spTgt spid="8501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42" name="Text Box 26"/>
          <p:cNvSpPr txBox="1">
            <a:spLocks noChangeArrowheads="1"/>
          </p:cNvSpPr>
          <p:nvPr/>
        </p:nvSpPr>
        <p:spPr bwMode="auto">
          <a:xfrm>
            <a:off x="381000" y="857250"/>
            <a:ext cx="7010400" cy="1123384"/>
          </a:xfrm>
          <a:prstGeom prst="rect">
            <a:avLst/>
          </a:prstGeom>
          <a:noFill/>
          <a:ln w="9525">
            <a:noFill/>
            <a:miter lim="800000"/>
            <a:headEnd/>
            <a:tailEnd/>
          </a:ln>
          <a:effectLst/>
        </p:spPr>
        <p:txBody>
          <a:bodyPr>
            <a:spAutoFit/>
          </a:bodyPr>
          <a:lstStyle/>
          <a:p>
            <a:pPr algn="l">
              <a:spcBef>
                <a:spcPct val="50000"/>
              </a:spcBef>
              <a:defRPr/>
            </a:pPr>
            <a:r>
              <a:rPr lang="en-US" sz="2200" i="0" dirty="0">
                <a:latin typeface="Trebuchet MS" pitchFamily="34" charset="0"/>
                <a:ea typeface="ＭＳ Ｐゴシック" pitchFamily="34" charset="-128"/>
              </a:rPr>
              <a:t>Array Mode:  </a:t>
            </a:r>
          </a:p>
          <a:p>
            <a:pPr algn="l">
              <a:spcBef>
                <a:spcPct val="50000"/>
              </a:spcBef>
              <a:defRPr/>
            </a:pPr>
            <a:r>
              <a:rPr lang="en-US" sz="1800" i="0" dirty="0">
                <a:latin typeface="Trebuchet MS" pitchFamily="34" charset="0"/>
                <a:ea typeface="ＭＳ Ｐゴシック" pitchFamily="34" charset="-128"/>
              </a:rPr>
              <a:t>	</a:t>
            </a:r>
            <a:r>
              <a:rPr lang="en-US" i="0" dirty="0">
                <a:latin typeface="Trebuchet MS" pitchFamily="34" charset="0"/>
                <a:ea typeface="ＭＳ Ｐゴシック" pitchFamily="34" charset="-128"/>
              </a:rPr>
              <a:t>Array Mode is a special random mode.  Reference Image is the image which is shifted a +period and –period.</a:t>
            </a:r>
          </a:p>
        </p:txBody>
      </p:sp>
      <p:pic>
        <p:nvPicPr>
          <p:cNvPr id="86050" name="Picture 34"/>
          <p:cNvPicPr>
            <a:picLocks noChangeAspect="1" noChangeArrowheads="1"/>
          </p:cNvPicPr>
          <p:nvPr/>
        </p:nvPicPr>
        <p:blipFill>
          <a:blip r:embed="rId3" cstate="print"/>
          <a:srcRect/>
          <a:stretch>
            <a:fillRect/>
          </a:stretch>
        </p:blipFill>
        <p:spPr bwMode="auto">
          <a:xfrm>
            <a:off x="4419600" y="2109438"/>
            <a:ext cx="304800" cy="2000250"/>
          </a:xfrm>
          <a:prstGeom prst="rect">
            <a:avLst/>
          </a:prstGeom>
          <a:noFill/>
          <a:ln w="9525">
            <a:noFill/>
            <a:miter lim="800000"/>
            <a:headEnd/>
            <a:tailEnd/>
          </a:ln>
        </p:spPr>
      </p:pic>
      <p:sp>
        <p:nvSpPr>
          <p:cNvPr id="86043" name="AutoShape 27"/>
          <p:cNvSpPr>
            <a:spLocks noChangeArrowheads="1"/>
          </p:cNvSpPr>
          <p:nvPr/>
        </p:nvSpPr>
        <p:spPr bwMode="auto">
          <a:xfrm>
            <a:off x="2971800" y="3080988"/>
            <a:ext cx="381000" cy="228600"/>
          </a:xfrm>
          <a:prstGeom prst="rightArrow">
            <a:avLst>
              <a:gd name="adj1" fmla="val 50000"/>
              <a:gd name="adj2" fmla="val 31250"/>
            </a:avLst>
          </a:prstGeom>
          <a:solidFill>
            <a:schemeClr val="tx2"/>
          </a:solidFill>
          <a:ln w="9525">
            <a:solidFill>
              <a:schemeClr val="tx1"/>
            </a:solidFill>
            <a:miter lim="800000"/>
            <a:headEnd/>
            <a:tailEnd/>
          </a:ln>
          <a:effectLst/>
        </p:spPr>
        <p:txBody>
          <a:bodyPr wrap="none" anchor="ctr"/>
          <a:lstStyle/>
          <a:p>
            <a:endParaRPr lang="zh-TW" altLang="en-US">
              <a:effectLst>
                <a:outerShdw blurRad="38100" dist="38100" dir="2700000" algn="tl">
                  <a:srgbClr val="FFFFFF"/>
                </a:outerShdw>
              </a:effectLst>
              <a:latin typeface="Trebuchet MS" pitchFamily="34" charset="0"/>
            </a:endParaRPr>
          </a:p>
        </p:txBody>
      </p:sp>
      <p:pic>
        <p:nvPicPr>
          <p:cNvPr id="27655" name="Picture 32"/>
          <p:cNvPicPr>
            <a:picLocks noChangeAspect="1" noChangeArrowheads="1"/>
          </p:cNvPicPr>
          <p:nvPr/>
        </p:nvPicPr>
        <p:blipFill>
          <a:blip r:embed="rId3" cstate="print"/>
          <a:srcRect/>
          <a:stretch>
            <a:fillRect/>
          </a:stretch>
        </p:blipFill>
        <p:spPr bwMode="auto">
          <a:xfrm>
            <a:off x="2362200" y="2223738"/>
            <a:ext cx="304800" cy="2000250"/>
          </a:xfrm>
          <a:prstGeom prst="rect">
            <a:avLst/>
          </a:prstGeom>
          <a:noFill/>
          <a:ln w="9525">
            <a:noFill/>
            <a:miter lim="800000"/>
            <a:headEnd/>
            <a:tailEnd/>
          </a:ln>
        </p:spPr>
      </p:pic>
      <p:pic>
        <p:nvPicPr>
          <p:cNvPr id="27656" name="Picture 33"/>
          <p:cNvPicPr>
            <a:picLocks noChangeAspect="1" noChangeArrowheads="1"/>
          </p:cNvPicPr>
          <p:nvPr/>
        </p:nvPicPr>
        <p:blipFill>
          <a:blip r:embed="rId3" cstate="print"/>
          <a:srcRect/>
          <a:stretch>
            <a:fillRect/>
          </a:stretch>
        </p:blipFill>
        <p:spPr bwMode="auto">
          <a:xfrm>
            <a:off x="4038600" y="2223738"/>
            <a:ext cx="304800" cy="2000250"/>
          </a:xfrm>
          <a:prstGeom prst="rect">
            <a:avLst/>
          </a:prstGeom>
          <a:noFill/>
          <a:ln w="9525">
            <a:noFill/>
            <a:miter lim="800000"/>
            <a:headEnd/>
            <a:tailEnd/>
          </a:ln>
        </p:spPr>
      </p:pic>
      <p:pic>
        <p:nvPicPr>
          <p:cNvPr id="86051" name="Picture 35"/>
          <p:cNvPicPr>
            <a:picLocks noChangeAspect="1" noChangeArrowheads="1"/>
          </p:cNvPicPr>
          <p:nvPr/>
        </p:nvPicPr>
        <p:blipFill>
          <a:blip r:embed="rId3" cstate="print"/>
          <a:srcRect/>
          <a:stretch>
            <a:fillRect/>
          </a:stretch>
        </p:blipFill>
        <p:spPr bwMode="auto">
          <a:xfrm>
            <a:off x="3657600" y="2338038"/>
            <a:ext cx="304800" cy="2000250"/>
          </a:xfrm>
          <a:prstGeom prst="rect">
            <a:avLst/>
          </a:prstGeom>
          <a:noFill/>
          <a:ln w="9525">
            <a:noFill/>
            <a:miter lim="800000"/>
            <a:headEnd/>
            <a:tailEnd/>
          </a:ln>
        </p:spPr>
      </p:pic>
      <p:sp>
        <p:nvSpPr>
          <p:cNvPr id="86052" name="Line 36"/>
          <p:cNvSpPr>
            <a:spLocks noChangeShapeType="1"/>
          </p:cNvSpPr>
          <p:nvPr/>
        </p:nvSpPr>
        <p:spPr bwMode="auto">
          <a:xfrm>
            <a:off x="3581400" y="2223738"/>
            <a:ext cx="1752600" cy="0"/>
          </a:xfrm>
          <a:prstGeom prst="line">
            <a:avLst/>
          </a:prstGeom>
          <a:noFill/>
          <a:ln w="9525">
            <a:solidFill>
              <a:srgbClr val="FF0000"/>
            </a:solidFill>
            <a:round/>
            <a:headEnd/>
            <a:tailEnd/>
          </a:ln>
          <a:effectLst/>
        </p:spPr>
        <p:txBody>
          <a:bodyPr/>
          <a:lstStyle/>
          <a:p>
            <a:pPr>
              <a:defRPr/>
            </a:pPr>
            <a:endParaRPr lang="zh-TW" altLang="en-US">
              <a:effectLst>
                <a:outerShdw blurRad="38100" dist="38100" dir="2700000" algn="tl">
                  <a:srgbClr val="000000">
                    <a:alpha val="43137"/>
                  </a:srgbClr>
                </a:outerShdw>
              </a:effectLst>
              <a:latin typeface="Trebuchet MS" pitchFamily="34" charset="0"/>
              <a:ea typeface="ＭＳ Ｐゴシック" pitchFamily="34" charset="-128"/>
            </a:endParaRPr>
          </a:p>
        </p:txBody>
      </p:sp>
      <p:sp>
        <p:nvSpPr>
          <p:cNvPr id="86053" name="Line 37"/>
          <p:cNvSpPr>
            <a:spLocks noChangeShapeType="1"/>
          </p:cNvSpPr>
          <p:nvPr/>
        </p:nvSpPr>
        <p:spPr bwMode="auto">
          <a:xfrm>
            <a:off x="3657600" y="4223988"/>
            <a:ext cx="1752600" cy="0"/>
          </a:xfrm>
          <a:prstGeom prst="line">
            <a:avLst/>
          </a:prstGeom>
          <a:noFill/>
          <a:ln w="9525">
            <a:solidFill>
              <a:srgbClr val="FF0000"/>
            </a:solidFill>
            <a:round/>
            <a:headEnd/>
            <a:tailEnd/>
          </a:ln>
          <a:effectLst/>
        </p:spPr>
        <p:txBody>
          <a:bodyPr/>
          <a:lstStyle/>
          <a:p>
            <a:pPr>
              <a:defRPr/>
            </a:pPr>
            <a:endParaRPr lang="zh-TW" altLang="en-US">
              <a:effectLst>
                <a:outerShdw blurRad="38100" dist="38100" dir="2700000" algn="tl">
                  <a:srgbClr val="000000">
                    <a:alpha val="43137"/>
                  </a:srgbClr>
                </a:outerShdw>
              </a:effectLst>
              <a:latin typeface="Trebuchet MS" pitchFamily="34" charset="0"/>
              <a:ea typeface="ＭＳ Ｐゴシック" pitchFamily="34" charset="-128"/>
            </a:endParaRPr>
          </a:p>
        </p:txBody>
      </p:sp>
      <p:sp>
        <p:nvSpPr>
          <p:cNvPr id="86054" name="Rectangle 38"/>
          <p:cNvSpPr>
            <a:spLocks noChangeArrowheads="1"/>
          </p:cNvSpPr>
          <p:nvPr/>
        </p:nvSpPr>
        <p:spPr bwMode="auto">
          <a:xfrm>
            <a:off x="3657600" y="2223738"/>
            <a:ext cx="304800" cy="114300"/>
          </a:xfrm>
          <a:prstGeom prst="rect">
            <a:avLst/>
          </a:prstGeom>
          <a:noFill/>
          <a:ln w="9525">
            <a:solidFill>
              <a:srgbClr val="009900"/>
            </a:solidFill>
            <a:miter lim="800000"/>
            <a:headEnd/>
            <a:tailEnd/>
          </a:ln>
          <a:effectLst/>
        </p:spPr>
        <p:txBody>
          <a:bodyPr wrap="none" anchor="ctr"/>
          <a:lstStyle/>
          <a:p>
            <a:endParaRPr lang="zh-TW" altLang="en-US">
              <a:effectLst>
                <a:outerShdw blurRad="38100" dist="38100" dir="2700000" algn="tl">
                  <a:srgbClr val="C0C0C0"/>
                </a:outerShdw>
              </a:effectLst>
              <a:latin typeface="Trebuchet MS" pitchFamily="34" charset="0"/>
            </a:endParaRPr>
          </a:p>
        </p:txBody>
      </p:sp>
      <p:sp>
        <p:nvSpPr>
          <p:cNvPr id="86055" name="Rectangle 39"/>
          <p:cNvSpPr>
            <a:spLocks noChangeArrowheads="1"/>
          </p:cNvSpPr>
          <p:nvPr/>
        </p:nvSpPr>
        <p:spPr bwMode="auto">
          <a:xfrm>
            <a:off x="4419600" y="4109688"/>
            <a:ext cx="304800" cy="114300"/>
          </a:xfrm>
          <a:prstGeom prst="rect">
            <a:avLst/>
          </a:prstGeom>
          <a:noFill/>
          <a:ln w="9525">
            <a:solidFill>
              <a:srgbClr val="009900"/>
            </a:solidFill>
            <a:miter lim="800000"/>
            <a:headEnd/>
            <a:tailEnd/>
          </a:ln>
          <a:effectLst/>
        </p:spPr>
        <p:txBody>
          <a:bodyPr wrap="none" anchor="ctr"/>
          <a:lstStyle/>
          <a:p>
            <a:endParaRPr lang="zh-TW" altLang="en-US">
              <a:effectLst>
                <a:outerShdw blurRad="38100" dist="38100" dir="2700000" algn="tl">
                  <a:srgbClr val="C0C0C0"/>
                </a:outerShdw>
              </a:effectLst>
              <a:latin typeface="Trebuchet MS" pitchFamily="34" charset="0"/>
            </a:endParaRPr>
          </a:p>
        </p:txBody>
      </p:sp>
      <p:sp>
        <p:nvSpPr>
          <p:cNvPr id="86056" name="Line 40"/>
          <p:cNvSpPr>
            <a:spLocks noChangeShapeType="1"/>
          </p:cNvSpPr>
          <p:nvPr/>
        </p:nvSpPr>
        <p:spPr bwMode="auto">
          <a:xfrm>
            <a:off x="3962400" y="2338038"/>
            <a:ext cx="1066800" cy="0"/>
          </a:xfrm>
          <a:prstGeom prst="line">
            <a:avLst/>
          </a:prstGeom>
          <a:noFill/>
          <a:ln w="9525">
            <a:solidFill>
              <a:srgbClr val="0033CC"/>
            </a:solidFill>
            <a:round/>
            <a:headEnd/>
            <a:tailEnd/>
          </a:ln>
          <a:effectLst/>
        </p:spPr>
        <p:txBody>
          <a:bodyPr/>
          <a:lstStyle/>
          <a:p>
            <a:pPr>
              <a:defRPr/>
            </a:pPr>
            <a:endParaRPr lang="zh-TW" altLang="en-US">
              <a:effectLst>
                <a:outerShdw blurRad="38100" dist="38100" dir="2700000" algn="tl">
                  <a:srgbClr val="000000">
                    <a:alpha val="43137"/>
                  </a:srgbClr>
                </a:outerShdw>
              </a:effectLst>
              <a:latin typeface="Trebuchet MS" pitchFamily="34" charset="0"/>
              <a:ea typeface="ＭＳ Ｐゴシック" pitchFamily="34" charset="-128"/>
            </a:endParaRPr>
          </a:p>
        </p:txBody>
      </p:sp>
      <p:sp>
        <p:nvSpPr>
          <p:cNvPr id="86057" name="Line 41"/>
          <p:cNvSpPr>
            <a:spLocks noChangeShapeType="1"/>
          </p:cNvSpPr>
          <p:nvPr/>
        </p:nvSpPr>
        <p:spPr bwMode="auto">
          <a:xfrm>
            <a:off x="4038600" y="4109688"/>
            <a:ext cx="1066800" cy="0"/>
          </a:xfrm>
          <a:prstGeom prst="line">
            <a:avLst/>
          </a:prstGeom>
          <a:noFill/>
          <a:ln w="9525">
            <a:solidFill>
              <a:srgbClr val="0033CC"/>
            </a:solidFill>
            <a:round/>
            <a:headEnd/>
            <a:tailEnd/>
          </a:ln>
          <a:effectLst/>
        </p:spPr>
        <p:txBody>
          <a:bodyPr/>
          <a:lstStyle/>
          <a:p>
            <a:pPr>
              <a:defRPr/>
            </a:pPr>
            <a:endParaRPr lang="zh-TW" altLang="en-US">
              <a:effectLst>
                <a:outerShdw blurRad="38100" dist="38100" dir="2700000" algn="tl">
                  <a:srgbClr val="000000">
                    <a:alpha val="43137"/>
                  </a:srgbClr>
                </a:outerShdw>
              </a:effectLst>
              <a:latin typeface="Trebuchet MS" pitchFamily="34" charset="0"/>
              <a:ea typeface="ＭＳ Ｐゴシック" pitchFamily="34" charset="-128"/>
            </a:endParaRPr>
          </a:p>
        </p:txBody>
      </p:sp>
      <p:sp>
        <p:nvSpPr>
          <p:cNvPr id="17" name="Text Box 3"/>
          <p:cNvSpPr txBox="1">
            <a:spLocks noChangeArrowheads="1"/>
          </p:cNvSpPr>
          <p:nvPr/>
        </p:nvSpPr>
        <p:spPr bwMode="auto">
          <a:xfrm>
            <a:off x="0" y="0"/>
            <a:ext cx="5181600" cy="523220"/>
          </a:xfrm>
          <a:prstGeom prst="rect">
            <a:avLst/>
          </a:prstGeom>
          <a:noFill/>
          <a:ln w="9525">
            <a:noFill/>
            <a:miter lim="800000"/>
            <a:headEnd/>
            <a:tailEnd/>
          </a:ln>
          <a:effectLst/>
        </p:spPr>
        <p:txBody>
          <a:bodyPr>
            <a:spAutoFit/>
          </a:bodyPr>
          <a:lstStyle/>
          <a:p>
            <a:pPr>
              <a:spcBef>
                <a:spcPct val="50000"/>
              </a:spcBef>
              <a:defRPr/>
            </a:pPr>
            <a:r>
              <a:rPr lang="en-US" sz="2800" b="1" dirty="0">
                <a:latin typeface="Trebuchet MS" pitchFamily="34" charset="0"/>
                <a:ea typeface="ＭＳ Ｐゴシック" pitchFamily="34" charset="-128"/>
              </a:rPr>
              <a:t>Inspection Principle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14167 -0.02222 L 3.33333E-6 -6.93889E-18 " pathEditMode="relative" ptsTypes="AA">
                                      <p:cBhvr>
                                        <p:cTn id="6" dur="2000" fill="hold"/>
                                        <p:tgtEl>
                                          <p:spTgt spid="86051"/>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225 0.03334 L 0 -3.33333E-6 " pathEditMode="relative" ptsTypes="AA">
                                      <p:cBhvr>
                                        <p:cTn id="10" dur="2000" fill="hold"/>
                                        <p:tgtEl>
                                          <p:spTgt spid="86050"/>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86053"/>
                                        </p:tgtEl>
                                        <p:attrNameLst>
                                          <p:attrName>style.visibility</p:attrName>
                                        </p:attrNameLst>
                                      </p:cBhvr>
                                      <p:to>
                                        <p:strVal val="visible"/>
                                      </p:to>
                                    </p:set>
                                    <p:anim calcmode="lin" valueType="num">
                                      <p:cBhvr additive="base">
                                        <p:cTn id="15" dur="500" fill="hold"/>
                                        <p:tgtEl>
                                          <p:spTgt spid="86053"/>
                                        </p:tgtEl>
                                        <p:attrNameLst>
                                          <p:attrName>ppt_x</p:attrName>
                                        </p:attrNameLst>
                                      </p:cBhvr>
                                      <p:tavLst>
                                        <p:tav tm="0">
                                          <p:val>
                                            <p:strVal val="#ppt_x"/>
                                          </p:val>
                                        </p:tav>
                                        <p:tav tm="100000">
                                          <p:val>
                                            <p:strVal val="#ppt_x"/>
                                          </p:val>
                                        </p:tav>
                                      </p:tavLst>
                                    </p:anim>
                                    <p:anim calcmode="lin" valueType="num">
                                      <p:cBhvr additive="base">
                                        <p:cTn id="16" dur="500" fill="hold"/>
                                        <p:tgtEl>
                                          <p:spTgt spid="8605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6056"/>
                                        </p:tgtEl>
                                        <p:attrNameLst>
                                          <p:attrName>style.visibility</p:attrName>
                                        </p:attrNameLst>
                                      </p:cBhvr>
                                      <p:to>
                                        <p:strVal val="visible"/>
                                      </p:to>
                                    </p:set>
                                    <p:anim calcmode="lin" valueType="num">
                                      <p:cBhvr additive="base">
                                        <p:cTn id="19" dur="500" fill="hold"/>
                                        <p:tgtEl>
                                          <p:spTgt spid="86056"/>
                                        </p:tgtEl>
                                        <p:attrNameLst>
                                          <p:attrName>ppt_x</p:attrName>
                                        </p:attrNameLst>
                                      </p:cBhvr>
                                      <p:tavLst>
                                        <p:tav tm="0">
                                          <p:val>
                                            <p:strVal val="#ppt_x"/>
                                          </p:val>
                                        </p:tav>
                                        <p:tav tm="100000">
                                          <p:val>
                                            <p:strVal val="#ppt_x"/>
                                          </p:val>
                                        </p:tav>
                                      </p:tavLst>
                                    </p:anim>
                                    <p:anim calcmode="lin" valueType="num">
                                      <p:cBhvr additive="base">
                                        <p:cTn id="20" dur="500" fill="hold"/>
                                        <p:tgtEl>
                                          <p:spTgt spid="8605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6052"/>
                                        </p:tgtEl>
                                        <p:attrNameLst>
                                          <p:attrName>style.visibility</p:attrName>
                                        </p:attrNameLst>
                                      </p:cBhvr>
                                      <p:to>
                                        <p:strVal val="visible"/>
                                      </p:to>
                                    </p:set>
                                    <p:anim calcmode="lin" valueType="num">
                                      <p:cBhvr additive="base">
                                        <p:cTn id="23" dur="500" fill="hold"/>
                                        <p:tgtEl>
                                          <p:spTgt spid="86052"/>
                                        </p:tgtEl>
                                        <p:attrNameLst>
                                          <p:attrName>ppt_x</p:attrName>
                                        </p:attrNameLst>
                                      </p:cBhvr>
                                      <p:tavLst>
                                        <p:tav tm="0">
                                          <p:val>
                                            <p:strVal val="#ppt_x"/>
                                          </p:val>
                                        </p:tav>
                                        <p:tav tm="100000">
                                          <p:val>
                                            <p:strVal val="#ppt_x"/>
                                          </p:val>
                                        </p:tav>
                                      </p:tavLst>
                                    </p:anim>
                                    <p:anim calcmode="lin" valueType="num">
                                      <p:cBhvr additive="base">
                                        <p:cTn id="24" dur="500" fill="hold"/>
                                        <p:tgtEl>
                                          <p:spTgt spid="8605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6057"/>
                                        </p:tgtEl>
                                        <p:attrNameLst>
                                          <p:attrName>style.visibility</p:attrName>
                                        </p:attrNameLst>
                                      </p:cBhvr>
                                      <p:to>
                                        <p:strVal val="visible"/>
                                      </p:to>
                                    </p:set>
                                    <p:anim calcmode="lin" valueType="num">
                                      <p:cBhvr additive="base">
                                        <p:cTn id="27" dur="500" fill="hold"/>
                                        <p:tgtEl>
                                          <p:spTgt spid="86057"/>
                                        </p:tgtEl>
                                        <p:attrNameLst>
                                          <p:attrName>ppt_x</p:attrName>
                                        </p:attrNameLst>
                                      </p:cBhvr>
                                      <p:tavLst>
                                        <p:tav tm="0">
                                          <p:val>
                                            <p:strVal val="#ppt_x"/>
                                          </p:val>
                                        </p:tav>
                                        <p:tav tm="100000">
                                          <p:val>
                                            <p:strVal val="#ppt_x"/>
                                          </p:val>
                                        </p:tav>
                                      </p:tavLst>
                                    </p:anim>
                                    <p:anim calcmode="lin" valueType="num">
                                      <p:cBhvr additive="base">
                                        <p:cTn id="28" dur="500" fill="hold"/>
                                        <p:tgtEl>
                                          <p:spTgt spid="8605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6055"/>
                                        </p:tgtEl>
                                        <p:attrNameLst>
                                          <p:attrName>style.visibility</p:attrName>
                                        </p:attrNameLst>
                                      </p:cBhvr>
                                      <p:to>
                                        <p:strVal val="visible"/>
                                      </p:to>
                                    </p:set>
                                    <p:anim calcmode="lin" valueType="num">
                                      <p:cBhvr additive="base">
                                        <p:cTn id="31" dur="500" fill="hold"/>
                                        <p:tgtEl>
                                          <p:spTgt spid="86055"/>
                                        </p:tgtEl>
                                        <p:attrNameLst>
                                          <p:attrName>ppt_x</p:attrName>
                                        </p:attrNameLst>
                                      </p:cBhvr>
                                      <p:tavLst>
                                        <p:tav tm="0">
                                          <p:val>
                                            <p:strVal val="#ppt_x"/>
                                          </p:val>
                                        </p:tav>
                                        <p:tav tm="100000">
                                          <p:val>
                                            <p:strVal val="#ppt_x"/>
                                          </p:val>
                                        </p:tav>
                                      </p:tavLst>
                                    </p:anim>
                                    <p:anim calcmode="lin" valueType="num">
                                      <p:cBhvr additive="base">
                                        <p:cTn id="32" dur="500" fill="hold"/>
                                        <p:tgtEl>
                                          <p:spTgt spid="8605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86054"/>
                                        </p:tgtEl>
                                        <p:attrNameLst>
                                          <p:attrName>style.visibility</p:attrName>
                                        </p:attrNameLst>
                                      </p:cBhvr>
                                      <p:to>
                                        <p:strVal val="visible"/>
                                      </p:to>
                                    </p:set>
                                    <p:anim calcmode="lin" valueType="num">
                                      <p:cBhvr additive="base">
                                        <p:cTn id="35" dur="500" fill="hold"/>
                                        <p:tgtEl>
                                          <p:spTgt spid="86054"/>
                                        </p:tgtEl>
                                        <p:attrNameLst>
                                          <p:attrName>ppt_x</p:attrName>
                                        </p:attrNameLst>
                                      </p:cBhvr>
                                      <p:tavLst>
                                        <p:tav tm="0">
                                          <p:val>
                                            <p:strVal val="#ppt_x"/>
                                          </p:val>
                                        </p:tav>
                                        <p:tav tm="100000">
                                          <p:val>
                                            <p:strVal val="#ppt_x"/>
                                          </p:val>
                                        </p:tav>
                                      </p:tavLst>
                                    </p:anim>
                                    <p:anim calcmode="lin" valueType="num">
                                      <p:cBhvr additive="base">
                                        <p:cTn id="36" dur="500" fill="hold"/>
                                        <p:tgtEl>
                                          <p:spTgt spid="8605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6" presetClass="emph" presetSubtype="0" fill="hold" grpId="1" nodeType="clickEffect">
                                  <p:stCondLst>
                                    <p:cond delay="0"/>
                                  </p:stCondLst>
                                  <p:childTnLst>
                                    <p:animEffect transition="out" filter="fade">
                                      <p:cBhvr>
                                        <p:cTn id="40" dur="500" tmFilter="0, 0; .2, .5; .8, .5; 1, 0"/>
                                        <p:tgtEl>
                                          <p:spTgt spid="86054"/>
                                        </p:tgtEl>
                                      </p:cBhvr>
                                    </p:animEffect>
                                    <p:animScale>
                                      <p:cBhvr>
                                        <p:cTn id="41" dur="250" autoRev="1" fill="hold"/>
                                        <p:tgtEl>
                                          <p:spTgt spid="86054"/>
                                        </p:tgtEl>
                                      </p:cBhvr>
                                      <p:by x="105000" y="105000"/>
                                    </p:animScale>
                                  </p:childTnLst>
                                </p:cTn>
                              </p:par>
                              <p:par>
                                <p:cTn id="42" presetID="26" presetClass="emph" presetSubtype="0" fill="hold" grpId="1" nodeType="withEffect">
                                  <p:stCondLst>
                                    <p:cond delay="0"/>
                                  </p:stCondLst>
                                  <p:childTnLst>
                                    <p:animEffect transition="out" filter="fade">
                                      <p:cBhvr>
                                        <p:cTn id="43" dur="500" tmFilter="0, 0; .2, .5; .8, .5; 1, 0"/>
                                        <p:tgtEl>
                                          <p:spTgt spid="86055"/>
                                        </p:tgtEl>
                                      </p:cBhvr>
                                    </p:animEffect>
                                    <p:animScale>
                                      <p:cBhvr>
                                        <p:cTn id="44" dur="250" autoRev="1" fill="hold"/>
                                        <p:tgtEl>
                                          <p:spTgt spid="8605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54" grpId="0" animBg="1"/>
      <p:bldP spid="86054" grpId="1" animBg="1"/>
      <p:bldP spid="86055" grpId="0" animBg="1"/>
      <p:bldP spid="86055"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Text Box 4"/>
          <p:cNvSpPr txBox="1">
            <a:spLocks noChangeArrowheads="1"/>
          </p:cNvSpPr>
          <p:nvPr/>
        </p:nvSpPr>
        <p:spPr bwMode="auto">
          <a:xfrm>
            <a:off x="381000" y="754890"/>
            <a:ext cx="7467600" cy="1446550"/>
          </a:xfrm>
          <a:prstGeom prst="rect">
            <a:avLst/>
          </a:prstGeom>
          <a:noFill/>
          <a:ln w="9525">
            <a:noFill/>
            <a:miter lim="800000"/>
            <a:headEnd/>
            <a:tailEnd/>
          </a:ln>
          <a:effectLst/>
        </p:spPr>
        <p:txBody>
          <a:bodyPr>
            <a:spAutoFit/>
          </a:bodyPr>
          <a:lstStyle/>
          <a:p>
            <a:pPr algn="l">
              <a:spcBef>
                <a:spcPct val="50000"/>
              </a:spcBef>
              <a:defRPr/>
            </a:pPr>
            <a:r>
              <a:rPr lang="en-US" sz="1600" b="1" i="0" dirty="0">
                <a:latin typeface="Trebuchet MS" pitchFamily="34" charset="0"/>
                <a:ea typeface="ＭＳ Ｐゴシック" pitchFamily="34" charset="-128"/>
              </a:rPr>
              <a:t>Reference1 Random Mode:  </a:t>
            </a:r>
          </a:p>
          <a:p>
            <a:pPr algn="l">
              <a:spcBef>
                <a:spcPct val="50000"/>
              </a:spcBef>
              <a:defRPr/>
            </a:pPr>
            <a:r>
              <a:rPr lang="en-US" sz="1600" b="1" i="0" dirty="0">
                <a:latin typeface="Trebuchet MS" pitchFamily="34" charset="0"/>
                <a:ea typeface="ＭＳ Ｐゴシック" pitchFamily="34" charset="-128"/>
              </a:rPr>
              <a:t>       Two Reference Images are from same fixed die’s image.</a:t>
            </a:r>
          </a:p>
          <a:p>
            <a:pPr algn="l">
              <a:spcBef>
                <a:spcPct val="50000"/>
              </a:spcBef>
              <a:defRPr/>
            </a:pPr>
            <a:r>
              <a:rPr lang="en-US" sz="1600" b="1" i="0" dirty="0">
                <a:latin typeface="Trebuchet MS" pitchFamily="34" charset="0"/>
                <a:ea typeface="ＭＳ Ｐゴシック" pitchFamily="34" charset="-128"/>
              </a:rPr>
              <a:t>Reference2 Random Mode:</a:t>
            </a:r>
          </a:p>
          <a:p>
            <a:pPr algn="l">
              <a:spcBef>
                <a:spcPct val="50000"/>
              </a:spcBef>
              <a:defRPr/>
            </a:pPr>
            <a:r>
              <a:rPr lang="en-US" sz="1600" b="1" i="0" dirty="0">
                <a:latin typeface="Trebuchet MS" pitchFamily="34" charset="0"/>
                <a:ea typeface="ＭＳ Ｐゴシック" pitchFamily="34" charset="-128"/>
              </a:rPr>
              <a:t>      Two Reference images are from same fixed two die’s image. </a:t>
            </a:r>
          </a:p>
        </p:txBody>
      </p:sp>
      <p:sp>
        <p:nvSpPr>
          <p:cNvPr id="87057" name="Oval 17"/>
          <p:cNvSpPr>
            <a:spLocks noChangeArrowheads="1"/>
          </p:cNvSpPr>
          <p:nvPr/>
        </p:nvSpPr>
        <p:spPr bwMode="auto">
          <a:xfrm>
            <a:off x="2133600" y="2278326"/>
            <a:ext cx="2819400" cy="2171700"/>
          </a:xfrm>
          <a:prstGeom prst="ellipse">
            <a:avLst/>
          </a:prstGeom>
          <a:solidFill>
            <a:srgbClr val="969696"/>
          </a:solidFill>
          <a:ln w="9525">
            <a:solidFill>
              <a:schemeClr val="tx1"/>
            </a:solidFill>
            <a:round/>
            <a:headEnd/>
            <a:tailEnd/>
          </a:ln>
          <a:effectLst/>
        </p:spPr>
        <p:txBody>
          <a:bodyPr wrap="none" anchor="ctr"/>
          <a:lstStyle/>
          <a:p>
            <a:endParaRPr lang="zh-TW" altLang="en-US">
              <a:effectLst>
                <a:outerShdw blurRad="38100" dist="38100" dir="2700000" algn="tl">
                  <a:srgbClr val="FFFFFF"/>
                </a:outerShdw>
              </a:effectLst>
              <a:latin typeface="Trebuchet MS" pitchFamily="34" charset="0"/>
            </a:endParaRPr>
          </a:p>
        </p:txBody>
      </p:sp>
      <p:grpSp>
        <p:nvGrpSpPr>
          <p:cNvPr id="2" name="Group 25"/>
          <p:cNvGrpSpPr>
            <a:grpSpLocks/>
          </p:cNvGrpSpPr>
          <p:nvPr/>
        </p:nvGrpSpPr>
        <p:grpSpPr bwMode="auto">
          <a:xfrm>
            <a:off x="3203576" y="2964126"/>
            <a:ext cx="290513" cy="225029"/>
            <a:chOff x="2018" y="2342"/>
            <a:chExt cx="183" cy="189"/>
          </a:xfrm>
        </p:grpSpPr>
        <p:sp>
          <p:nvSpPr>
            <p:cNvPr id="87059" name="Rectangle 19"/>
            <p:cNvSpPr>
              <a:spLocks noChangeArrowheads="1"/>
            </p:cNvSpPr>
            <p:nvPr/>
          </p:nvSpPr>
          <p:spPr bwMode="auto">
            <a:xfrm>
              <a:off x="2018" y="2342"/>
              <a:ext cx="183" cy="189"/>
            </a:xfrm>
            <a:prstGeom prst="rect">
              <a:avLst/>
            </a:prstGeom>
            <a:solidFill>
              <a:schemeClr val="hlink"/>
            </a:solidFill>
            <a:ln w="9525">
              <a:solidFill>
                <a:schemeClr val="tx1"/>
              </a:solidFill>
              <a:miter lim="800000"/>
              <a:headEnd/>
              <a:tailEnd/>
            </a:ln>
            <a:effectLst/>
          </p:spPr>
          <p:txBody>
            <a:bodyPr wrap="none" anchor="ctr"/>
            <a:lstStyle/>
            <a:p>
              <a:endParaRPr lang="zh-TW" altLang="en-US">
                <a:effectLst>
                  <a:outerShdw blurRad="38100" dist="38100" dir="2700000" algn="tl">
                    <a:srgbClr val="FFFFFF"/>
                  </a:outerShdw>
                </a:effectLst>
                <a:latin typeface="Trebuchet MS" pitchFamily="34" charset="0"/>
              </a:endParaRPr>
            </a:p>
          </p:txBody>
        </p:sp>
        <p:sp>
          <p:nvSpPr>
            <p:cNvPr id="87062" name="Rectangle 22"/>
            <p:cNvSpPr>
              <a:spLocks noChangeArrowheads="1"/>
            </p:cNvSpPr>
            <p:nvPr/>
          </p:nvSpPr>
          <p:spPr bwMode="auto">
            <a:xfrm>
              <a:off x="2079" y="2405"/>
              <a:ext cx="61" cy="63"/>
            </a:xfrm>
            <a:prstGeom prst="rect">
              <a:avLst/>
            </a:prstGeom>
            <a:solidFill>
              <a:srgbClr val="FFFF00"/>
            </a:solidFill>
            <a:ln w="9525">
              <a:solidFill>
                <a:schemeClr val="tx1"/>
              </a:solidFill>
              <a:miter lim="800000"/>
              <a:headEnd/>
              <a:tailEnd/>
            </a:ln>
            <a:effectLst/>
          </p:spPr>
          <p:txBody>
            <a:bodyPr wrap="none" anchor="ctr"/>
            <a:lstStyle/>
            <a:p>
              <a:endParaRPr lang="zh-TW" altLang="en-US">
                <a:effectLst>
                  <a:outerShdw blurRad="38100" dist="38100" dir="2700000" algn="tl">
                    <a:srgbClr val="FFFFFF"/>
                  </a:outerShdw>
                </a:effectLst>
                <a:latin typeface="Trebuchet MS" pitchFamily="34" charset="0"/>
              </a:endParaRPr>
            </a:p>
          </p:txBody>
        </p:sp>
      </p:grpSp>
      <p:grpSp>
        <p:nvGrpSpPr>
          <p:cNvPr id="3" name="Group 26"/>
          <p:cNvGrpSpPr>
            <a:grpSpLocks/>
          </p:cNvGrpSpPr>
          <p:nvPr/>
        </p:nvGrpSpPr>
        <p:grpSpPr bwMode="auto">
          <a:xfrm>
            <a:off x="3213100" y="2624799"/>
            <a:ext cx="292100" cy="225028"/>
            <a:chOff x="2385" y="2342"/>
            <a:chExt cx="184" cy="189"/>
          </a:xfrm>
        </p:grpSpPr>
        <p:sp>
          <p:nvSpPr>
            <p:cNvPr id="87060" name="Rectangle 20"/>
            <p:cNvSpPr>
              <a:spLocks noChangeArrowheads="1"/>
            </p:cNvSpPr>
            <p:nvPr/>
          </p:nvSpPr>
          <p:spPr bwMode="auto">
            <a:xfrm>
              <a:off x="2385" y="2342"/>
              <a:ext cx="184" cy="189"/>
            </a:xfrm>
            <a:prstGeom prst="rect">
              <a:avLst/>
            </a:prstGeom>
            <a:solidFill>
              <a:schemeClr val="accent1"/>
            </a:solidFill>
            <a:ln w="9525">
              <a:solidFill>
                <a:schemeClr val="tx1"/>
              </a:solidFill>
              <a:miter lim="800000"/>
              <a:headEnd/>
              <a:tailEnd/>
            </a:ln>
            <a:effectLst/>
          </p:spPr>
          <p:txBody>
            <a:bodyPr wrap="none" anchor="ctr"/>
            <a:lstStyle/>
            <a:p>
              <a:endParaRPr lang="zh-TW" altLang="en-US">
                <a:effectLst>
                  <a:outerShdw blurRad="38100" dist="38100" dir="2700000" algn="tl">
                    <a:srgbClr val="FFFFFF"/>
                  </a:outerShdw>
                </a:effectLst>
                <a:latin typeface="Trebuchet MS" pitchFamily="34" charset="0"/>
              </a:endParaRPr>
            </a:p>
          </p:txBody>
        </p:sp>
        <p:sp>
          <p:nvSpPr>
            <p:cNvPr id="87063" name="Rectangle 23"/>
            <p:cNvSpPr>
              <a:spLocks noChangeArrowheads="1"/>
            </p:cNvSpPr>
            <p:nvPr/>
          </p:nvSpPr>
          <p:spPr bwMode="auto">
            <a:xfrm>
              <a:off x="2446" y="2405"/>
              <a:ext cx="62" cy="63"/>
            </a:xfrm>
            <a:prstGeom prst="rect">
              <a:avLst/>
            </a:prstGeom>
            <a:solidFill>
              <a:srgbClr val="FFFF00"/>
            </a:solidFill>
            <a:ln w="9525">
              <a:solidFill>
                <a:schemeClr val="tx1"/>
              </a:solidFill>
              <a:miter lim="800000"/>
              <a:headEnd/>
              <a:tailEnd/>
            </a:ln>
            <a:effectLst/>
          </p:spPr>
          <p:txBody>
            <a:bodyPr wrap="none" anchor="ctr"/>
            <a:lstStyle/>
            <a:p>
              <a:endParaRPr lang="zh-TW" altLang="en-US">
                <a:effectLst>
                  <a:outerShdw blurRad="38100" dist="38100" dir="2700000" algn="tl">
                    <a:srgbClr val="FFFFFF"/>
                  </a:outerShdw>
                </a:effectLst>
                <a:latin typeface="Trebuchet MS" pitchFamily="34" charset="0"/>
              </a:endParaRPr>
            </a:p>
          </p:txBody>
        </p:sp>
      </p:grpSp>
      <p:grpSp>
        <p:nvGrpSpPr>
          <p:cNvPr id="4" name="Group 28"/>
          <p:cNvGrpSpPr>
            <a:grpSpLocks/>
          </p:cNvGrpSpPr>
          <p:nvPr/>
        </p:nvGrpSpPr>
        <p:grpSpPr bwMode="auto">
          <a:xfrm>
            <a:off x="3200401" y="3310599"/>
            <a:ext cx="290513" cy="225028"/>
            <a:chOff x="2018" y="2342"/>
            <a:chExt cx="183" cy="189"/>
          </a:xfrm>
        </p:grpSpPr>
        <p:sp>
          <p:nvSpPr>
            <p:cNvPr id="87069" name="Rectangle 29"/>
            <p:cNvSpPr>
              <a:spLocks noChangeArrowheads="1"/>
            </p:cNvSpPr>
            <p:nvPr/>
          </p:nvSpPr>
          <p:spPr bwMode="auto">
            <a:xfrm>
              <a:off x="2018" y="2342"/>
              <a:ext cx="183" cy="189"/>
            </a:xfrm>
            <a:prstGeom prst="rect">
              <a:avLst/>
            </a:prstGeom>
            <a:solidFill>
              <a:schemeClr val="hlink"/>
            </a:solidFill>
            <a:ln w="9525">
              <a:solidFill>
                <a:schemeClr val="tx1"/>
              </a:solidFill>
              <a:miter lim="800000"/>
              <a:headEnd/>
              <a:tailEnd/>
            </a:ln>
            <a:effectLst/>
          </p:spPr>
          <p:txBody>
            <a:bodyPr wrap="none" anchor="ctr"/>
            <a:lstStyle/>
            <a:p>
              <a:endParaRPr lang="zh-TW" altLang="en-US">
                <a:effectLst>
                  <a:outerShdw blurRad="38100" dist="38100" dir="2700000" algn="tl">
                    <a:srgbClr val="FFFFFF"/>
                  </a:outerShdw>
                </a:effectLst>
                <a:latin typeface="Trebuchet MS" pitchFamily="34" charset="0"/>
              </a:endParaRPr>
            </a:p>
          </p:txBody>
        </p:sp>
        <p:sp>
          <p:nvSpPr>
            <p:cNvPr id="87070" name="Rectangle 30"/>
            <p:cNvSpPr>
              <a:spLocks noChangeArrowheads="1"/>
            </p:cNvSpPr>
            <p:nvPr/>
          </p:nvSpPr>
          <p:spPr bwMode="auto">
            <a:xfrm>
              <a:off x="2079" y="2405"/>
              <a:ext cx="61" cy="63"/>
            </a:xfrm>
            <a:prstGeom prst="rect">
              <a:avLst/>
            </a:prstGeom>
            <a:solidFill>
              <a:srgbClr val="FFFF00"/>
            </a:solidFill>
            <a:ln w="9525">
              <a:solidFill>
                <a:schemeClr val="tx1"/>
              </a:solidFill>
              <a:miter lim="800000"/>
              <a:headEnd/>
              <a:tailEnd/>
            </a:ln>
            <a:effectLst/>
          </p:spPr>
          <p:txBody>
            <a:bodyPr wrap="none" anchor="ctr"/>
            <a:lstStyle/>
            <a:p>
              <a:endParaRPr lang="zh-TW" altLang="en-US">
                <a:effectLst>
                  <a:outerShdw blurRad="38100" dist="38100" dir="2700000" algn="tl">
                    <a:srgbClr val="FFFFFF"/>
                  </a:outerShdw>
                </a:effectLst>
                <a:latin typeface="Trebuchet MS" pitchFamily="34" charset="0"/>
              </a:endParaRPr>
            </a:p>
          </p:txBody>
        </p:sp>
      </p:grpSp>
      <p:grpSp>
        <p:nvGrpSpPr>
          <p:cNvPr id="5" name="Group 31"/>
          <p:cNvGrpSpPr>
            <a:grpSpLocks/>
          </p:cNvGrpSpPr>
          <p:nvPr/>
        </p:nvGrpSpPr>
        <p:grpSpPr bwMode="auto">
          <a:xfrm>
            <a:off x="3200401" y="3596349"/>
            <a:ext cx="290513" cy="225028"/>
            <a:chOff x="2018" y="2342"/>
            <a:chExt cx="183" cy="189"/>
          </a:xfrm>
        </p:grpSpPr>
        <p:sp>
          <p:nvSpPr>
            <p:cNvPr id="87072" name="Rectangle 32"/>
            <p:cNvSpPr>
              <a:spLocks noChangeArrowheads="1"/>
            </p:cNvSpPr>
            <p:nvPr/>
          </p:nvSpPr>
          <p:spPr bwMode="auto">
            <a:xfrm>
              <a:off x="2018" y="2342"/>
              <a:ext cx="183" cy="189"/>
            </a:xfrm>
            <a:prstGeom prst="rect">
              <a:avLst/>
            </a:prstGeom>
            <a:solidFill>
              <a:schemeClr val="hlink"/>
            </a:solidFill>
            <a:ln w="9525">
              <a:solidFill>
                <a:schemeClr val="tx1"/>
              </a:solidFill>
              <a:miter lim="800000"/>
              <a:headEnd/>
              <a:tailEnd/>
            </a:ln>
            <a:effectLst/>
          </p:spPr>
          <p:txBody>
            <a:bodyPr wrap="none" anchor="ctr"/>
            <a:lstStyle/>
            <a:p>
              <a:endParaRPr lang="zh-TW" altLang="en-US">
                <a:effectLst>
                  <a:outerShdw blurRad="38100" dist="38100" dir="2700000" algn="tl">
                    <a:srgbClr val="FFFFFF"/>
                  </a:outerShdw>
                </a:effectLst>
                <a:latin typeface="Trebuchet MS" pitchFamily="34" charset="0"/>
              </a:endParaRPr>
            </a:p>
          </p:txBody>
        </p:sp>
        <p:sp>
          <p:nvSpPr>
            <p:cNvPr id="87073" name="Rectangle 33"/>
            <p:cNvSpPr>
              <a:spLocks noChangeArrowheads="1"/>
            </p:cNvSpPr>
            <p:nvPr/>
          </p:nvSpPr>
          <p:spPr bwMode="auto">
            <a:xfrm>
              <a:off x="2079" y="2405"/>
              <a:ext cx="61" cy="63"/>
            </a:xfrm>
            <a:prstGeom prst="rect">
              <a:avLst/>
            </a:prstGeom>
            <a:solidFill>
              <a:srgbClr val="FFFF00"/>
            </a:solidFill>
            <a:ln w="9525">
              <a:solidFill>
                <a:schemeClr val="tx1"/>
              </a:solidFill>
              <a:miter lim="800000"/>
              <a:headEnd/>
              <a:tailEnd/>
            </a:ln>
            <a:effectLst/>
          </p:spPr>
          <p:txBody>
            <a:bodyPr wrap="none" anchor="ctr"/>
            <a:lstStyle/>
            <a:p>
              <a:endParaRPr lang="zh-TW" altLang="en-US">
                <a:effectLst>
                  <a:outerShdw blurRad="38100" dist="38100" dir="2700000" algn="tl">
                    <a:srgbClr val="FFFFFF"/>
                  </a:outerShdw>
                </a:effectLst>
                <a:latin typeface="Trebuchet MS" pitchFamily="34" charset="0"/>
              </a:endParaRPr>
            </a:p>
          </p:txBody>
        </p:sp>
      </p:grpSp>
      <p:grpSp>
        <p:nvGrpSpPr>
          <p:cNvPr id="6" name="Group 34"/>
          <p:cNvGrpSpPr>
            <a:grpSpLocks/>
          </p:cNvGrpSpPr>
          <p:nvPr/>
        </p:nvGrpSpPr>
        <p:grpSpPr bwMode="auto">
          <a:xfrm>
            <a:off x="3595688" y="2967699"/>
            <a:ext cx="290512" cy="225028"/>
            <a:chOff x="2018" y="2342"/>
            <a:chExt cx="183" cy="189"/>
          </a:xfrm>
        </p:grpSpPr>
        <p:sp>
          <p:nvSpPr>
            <p:cNvPr id="87075" name="Rectangle 35"/>
            <p:cNvSpPr>
              <a:spLocks noChangeArrowheads="1"/>
            </p:cNvSpPr>
            <p:nvPr/>
          </p:nvSpPr>
          <p:spPr bwMode="auto">
            <a:xfrm>
              <a:off x="2018" y="2342"/>
              <a:ext cx="183" cy="189"/>
            </a:xfrm>
            <a:prstGeom prst="rect">
              <a:avLst/>
            </a:prstGeom>
            <a:solidFill>
              <a:schemeClr val="hlink"/>
            </a:solidFill>
            <a:ln w="9525">
              <a:solidFill>
                <a:schemeClr val="tx1"/>
              </a:solidFill>
              <a:miter lim="800000"/>
              <a:headEnd/>
              <a:tailEnd/>
            </a:ln>
            <a:effectLst/>
          </p:spPr>
          <p:txBody>
            <a:bodyPr wrap="none" anchor="ctr"/>
            <a:lstStyle/>
            <a:p>
              <a:endParaRPr lang="zh-TW" altLang="en-US">
                <a:effectLst>
                  <a:outerShdw blurRad="38100" dist="38100" dir="2700000" algn="tl">
                    <a:srgbClr val="FFFFFF"/>
                  </a:outerShdw>
                </a:effectLst>
                <a:latin typeface="Trebuchet MS" pitchFamily="34" charset="0"/>
              </a:endParaRPr>
            </a:p>
          </p:txBody>
        </p:sp>
        <p:sp>
          <p:nvSpPr>
            <p:cNvPr id="87076" name="Rectangle 36"/>
            <p:cNvSpPr>
              <a:spLocks noChangeArrowheads="1"/>
            </p:cNvSpPr>
            <p:nvPr/>
          </p:nvSpPr>
          <p:spPr bwMode="auto">
            <a:xfrm>
              <a:off x="2079" y="2405"/>
              <a:ext cx="61" cy="63"/>
            </a:xfrm>
            <a:prstGeom prst="rect">
              <a:avLst/>
            </a:prstGeom>
            <a:solidFill>
              <a:srgbClr val="FFFF00"/>
            </a:solidFill>
            <a:ln w="9525">
              <a:solidFill>
                <a:schemeClr val="tx1"/>
              </a:solidFill>
              <a:miter lim="800000"/>
              <a:headEnd/>
              <a:tailEnd/>
            </a:ln>
            <a:effectLst/>
          </p:spPr>
          <p:txBody>
            <a:bodyPr wrap="none" anchor="ctr"/>
            <a:lstStyle/>
            <a:p>
              <a:endParaRPr lang="zh-TW" altLang="en-US">
                <a:effectLst>
                  <a:outerShdw blurRad="38100" dist="38100" dir="2700000" algn="tl">
                    <a:srgbClr val="FFFFFF"/>
                  </a:outerShdw>
                </a:effectLst>
                <a:latin typeface="Trebuchet MS" pitchFamily="34" charset="0"/>
              </a:endParaRPr>
            </a:p>
          </p:txBody>
        </p:sp>
      </p:grpSp>
      <p:grpSp>
        <p:nvGrpSpPr>
          <p:cNvPr id="7" name="Group 37"/>
          <p:cNvGrpSpPr>
            <a:grpSpLocks/>
          </p:cNvGrpSpPr>
          <p:nvPr/>
        </p:nvGrpSpPr>
        <p:grpSpPr bwMode="auto">
          <a:xfrm>
            <a:off x="3595688" y="3310599"/>
            <a:ext cx="290512" cy="225028"/>
            <a:chOff x="2018" y="2342"/>
            <a:chExt cx="183" cy="189"/>
          </a:xfrm>
        </p:grpSpPr>
        <p:sp>
          <p:nvSpPr>
            <p:cNvPr id="87078" name="Rectangle 38"/>
            <p:cNvSpPr>
              <a:spLocks noChangeArrowheads="1"/>
            </p:cNvSpPr>
            <p:nvPr/>
          </p:nvSpPr>
          <p:spPr bwMode="auto">
            <a:xfrm>
              <a:off x="2018" y="2342"/>
              <a:ext cx="183" cy="189"/>
            </a:xfrm>
            <a:prstGeom prst="rect">
              <a:avLst/>
            </a:prstGeom>
            <a:solidFill>
              <a:schemeClr val="hlink"/>
            </a:solidFill>
            <a:ln w="9525">
              <a:solidFill>
                <a:schemeClr val="tx1"/>
              </a:solidFill>
              <a:miter lim="800000"/>
              <a:headEnd/>
              <a:tailEnd/>
            </a:ln>
            <a:effectLst/>
          </p:spPr>
          <p:txBody>
            <a:bodyPr wrap="none" anchor="ctr"/>
            <a:lstStyle/>
            <a:p>
              <a:endParaRPr lang="zh-TW" altLang="en-US">
                <a:effectLst>
                  <a:outerShdw blurRad="38100" dist="38100" dir="2700000" algn="tl">
                    <a:srgbClr val="FFFFFF"/>
                  </a:outerShdw>
                </a:effectLst>
                <a:latin typeface="Trebuchet MS" pitchFamily="34" charset="0"/>
              </a:endParaRPr>
            </a:p>
          </p:txBody>
        </p:sp>
        <p:sp>
          <p:nvSpPr>
            <p:cNvPr id="87079" name="Rectangle 39"/>
            <p:cNvSpPr>
              <a:spLocks noChangeArrowheads="1"/>
            </p:cNvSpPr>
            <p:nvPr/>
          </p:nvSpPr>
          <p:spPr bwMode="auto">
            <a:xfrm>
              <a:off x="2079" y="2405"/>
              <a:ext cx="61" cy="63"/>
            </a:xfrm>
            <a:prstGeom prst="rect">
              <a:avLst/>
            </a:prstGeom>
            <a:solidFill>
              <a:srgbClr val="FFFF00"/>
            </a:solidFill>
            <a:ln w="9525">
              <a:solidFill>
                <a:schemeClr val="tx1"/>
              </a:solidFill>
              <a:miter lim="800000"/>
              <a:headEnd/>
              <a:tailEnd/>
            </a:ln>
            <a:effectLst/>
          </p:spPr>
          <p:txBody>
            <a:bodyPr wrap="none" anchor="ctr"/>
            <a:lstStyle/>
            <a:p>
              <a:endParaRPr lang="zh-TW" altLang="en-US">
                <a:effectLst>
                  <a:outerShdw blurRad="38100" dist="38100" dir="2700000" algn="tl">
                    <a:srgbClr val="FFFFFF"/>
                  </a:outerShdw>
                </a:effectLst>
                <a:latin typeface="Trebuchet MS" pitchFamily="34" charset="0"/>
              </a:endParaRPr>
            </a:p>
          </p:txBody>
        </p:sp>
      </p:grpSp>
      <p:grpSp>
        <p:nvGrpSpPr>
          <p:cNvPr id="8" name="Group 40"/>
          <p:cNvGrpSpPr>
            <a:grpSpLocks/>
          </p:cNvGrpSpPr>
          <p:nvPr/>
        </p:nvGrpSpPr>
        <p:grpSpPr bwMode="auto">
          <a:xfrm>
            <a:off x="3581401" y="3596349"/>
            <a:ext cx="290513" cy="225028"/>
            <a:chOff x="2018" y="2342"/>
            <a:chExt cx="183" cy="189"/>
          </a:xfrm>
        </p:grpSpPr>
        <p:sp>
          <p:nvSpPr>
            <p:cNvPr id="87081" name="Rectangle 41"/>
            <p:cNvSpPr>
              <a:spLocks noChangeArrowheads="1"/>
            </p:cNvSpPr>
            <p:nvPr/>
          </p:nvSpPr>
          <p:spPr bwMode="auto">
            <a:xfrm>
              <a:off x="2018" y="2342"/>
              <a:ext cx="183" cy="189"/>
            </a:xfrm>
            <a:prstGeom prst="rect">
              <a:avLst/>
            </a:prstGeom>
            <a:solidFill>
              <a:schemeClr val="hlink"/>
            </a:solidFill>
            <a:ln w="9525">
              <a:solidFill>
                <a:schemeClr val="tx1"/>
              </a:solidFill>
              <a:miter lim="800000"/>
              <a:headEnd/>
              <a:tailEnd/>
            </a:ln>
            <a:effectLst/>
          </p:spPr>
          <p:txBody>
            <a:bodyPr wrap="none" anchor="ctr"/>
            <a:lstStyle/>
            <a:p>
              <a:endParaRPr lang="zh-TW" altLang="en-US">
                <a:effectLst>
                  <a:outerShdw blurRad="38100" dist="38100" dir="2700000" algn="tl">
                    <a:srgbClr val="FFFFFF"/>
                  </a:outerShdw>
                </a:effectLst>
                <a:latin typeface="Trebuchet MS" pitchFamily="34" charset="0"/>
              </a:endParaRPr>
            </a:p>
          </p:txBody>
        </p:sp>
        <p:sp>
          <p:nvSpPr>
            <p:cNvPr id="87082" name="Rectangle 42"/>
            <p:cNvSpPr>
              <a:spLocks noChangeArrowheads="1"/>
            </p:cNvSpPr>
            <p:nvPr/>
          </p:nvSpPr>
          <p:spPr bwMode="auto">
            <a:xfrm>
              <a:off x="2079" y="2405"/>
              <a:ext cx="61" cy="63"/>
            </a:xfrm>
            <a:prstGeom prst="rect">
              <a:avLst/>
            </a:prstGeom>
            <a:solidFill>
              <a:srgbClr val="FFFF00"/>
            </a:solidFill>
            <a:ln w="9525">
              <a:solidFill>
                <a:schemeClr val="tx1"/>
              </a:solidFill>
              <a:miter lim="800000"/>
              <a:headEnd/>
              <a:tailEnd/>
            </a:ln>
            <a:effectLst/>
          </p:spPr>
          <p:txBody>
            <a:bodyPr wrap="none" anchor="ctr"/>
            <a:lstStyle/>
            <a:p>
              <a:endParaRPr lang="zh-TW" altLang="en-US">
                <a:effectLst>
                  <a:outerShdw blurRad="38100" dist="38100" dir="2700000" algn="tl">
                    <a:srgbClr val="FFFFFF"/>
                  </a:outerShdw>
                </a:effectLst>
                <a:latin typeface="Trebuchet MS" pitchFamily="34" charset="0"/>
              </a:endParaRPr>
            </a:p>
          </p:txBody>
        </p:sp>
      </p:grpSp>
      <p:grpSp>
        <p:nvGrpSpPr>
          <p:cNvPr id="9" name="Group 27"/>
          <p:cNvGrpSpPr>
            <a:grpSpLocks/>
          </p:cNvGrpSpPr>
          <p:nvPr/>
        </p:nvGrpSpPr>
        <p:grpSpPr bwMode="auto">
          <a:xfrm>
            <a:off x="3213100" y="3935676"/>
            <a:ext cx="292100" cy="225029"/>
            <a:chOff x="1650" y="2342"/>
            <a:chExt cx="184" cy="189"/>
          </a:xfrm>
        </p:grpSpPr>
        <p:sp>
          <p:nvSpPr>
            <p:cNvPr id="87058" name="Rectangle 18"/>
            <p:cNvSpPr>
              <a:spLocks noChangeArrowheads="1"/>
            </p:cNvSpPr>
            <p:nvPr/>
          </p:nvSpPr>
          <p:spPr bwMode="auto">
            <a:xfrm>
              <a:off x="1650" y="2342"/>
              <a:ext cx="184" cy="189"/>
            </a:xfrm>
            <a:prstGeom prst="rect">
              <a:avLst/>
            </a:prstGeom>
            <a:solidFill>
              <a:schemeClr val="accent1"/>
            </a:solidFill>
            <a:ln w="9525">
              <a:solidFill>
                <a:schemeClr val="tx1"/>
              </a:solidFill>
              <a:miter lim="800000"/>
              <a:headEnd/>
              <a:tailEnd/>
            </a:ln>
            <a:effectLst/>
          </p:spPr>
          <p:txBody>
            <a:bodyPr wrap="none" anchor="ctr"/>
            <a:lstStyle/>
            <a:p>
              <a:endParaRPr lang="zh-TW" altLang="en-US">
                <a:effectLst>
                  <a:outerShdw blurRad="38100" dist="38100" dir="2700000" algn="tl">
                    <a:srgbClr val="FFFFFF"/>
                  </a:outerShdw>
                </a:effectLst>
                <a:latin typeface="Trebuchet MS" pitchFamily="34" charset="0"/>
              </a:endParaRPr>
            </a:p>
          </p:txBody>
        </p:sp>
        <p:sp>
          <p:nvSpPr>
            <p:cNvPr id="87061" name="Rectangle 21"/>
            <p:cNvSpPr>
              <a:spLocks noChangeArrowheads="1"/>
            </p:cNvSpPr>
            <p:nvPr/>
          </p:nvSpPr>
          <p:spPr bwMode="auto">
            <a:xfrm>
              <a:off x="1711" y="2405"/>
              <a:ext cx="62" cy="63"/>
            </a:xfrm>
            <a:prstGeom prst="rect">
              <a:avLst/>
            </a:prstGeom>
            <a:solidFill>
              <a:srgbClr val="FFFF00"/>
            </a:solidFill>
            <a:ln w="9525">
              <a:solidFill>
                <a:schemeClr val="tx1"/>
              </a:solidFill>
              <a:miter lim="800000"/>
              <a:headEnd/>
              <a:tailEnd/>
            </a:ln>
            <a:effectLst/>
          </p:spPr>
          <p:txBody>
            <a:bodyPr wrap="none" anchor="ctr"/>
            <a:lstStyle/>
            <a:p>
              <a:endParaRPr lang="zh-TW" altLang="en-US">
                <a:effectLst>
                  <a:outerShdw blurRad="38100" dist="38100" dir="2700000" algn="tl">
                    <a:srgbClr val="FFFFFF"/>
                  </a:outerShdw>
                </a:effectLst>
                <a:latin typeface="Trebuchet MS" pitchFamily="34" charset="0"/>
              </a:endParaRPr>
            </a:p>
          </p:txBody>
        </p:sp>
      </p:grpSp>
      <p:sp>
        <p:nvSpPr>
          <p:cNvPr id="31" name="Text Box 3"/>
          <p:cNvSpPr txBox="1">
            <a:spLocks noChangeArrowheads="1"/>
          </p:cNvSpPr>
          <p:nvPr/>
        </p:nvSpPr>
        <p:spPr bwMode="auto">
          <a:xfrm>
            <a:off x="0" y="0"/>
            <a:ext cx="5181600" cy="523220"/>
          </a:xfrm>
          <a:prstGeom prst="rect">
            <a:avLst/>
          </a:prstGeom>
          <a:noFill/>
          <a:ln w="9525">
            <a:noFill/>
            <a:miter lim="800000"/>
            <a:headEnd/>
            <a:tailEnd/>
          </a:ln>
          <a:effectLst/>
        </p:spPr>
        <p:txBody>
          <a:bodyPr>
            <a:spAutoFit/>
          </a:bodyPr>
          <a:lstStyle/>
          <a:p>
            <a:pPr>
              <a:spcBef>
                <a:spcPct val="50000"/>
              </a:spcBef>
              <a:defRPr/>
            </a:pPr>
            <a:r>
              <a:rPr lang="en-US" sz="2800" b="1" dirty="0">
                <a:latin typeface="Trebuchet MS" pitchFamily="34" charset="0"/>
                <a:ea typeface="ＭＳ Ｐゴシック" pitchFamily="34" charset="-128"/>
              </a:rPr>
              <a:t>Inspection Principle</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8" name="Text Box 4"/>
          <p:cNvSpPr txBox="1">
            <a:spLocks noChangeArrowheads="1"/>
          </p:cNvSpPr>
          <p:nvPr/>
        </p:nvSpPr>
        <p:spPr bwMode="auto">
          <a:xfrm>
            <a:off x="381000" y="585625"/>
            <a:ext cx="7467600" cy="1446550"/>
          </a:xfrm>
          <a:prstGeom prst="rect">
            <a:avLst/>
          </a:prstGeom>
          <a:noFill/>
          <a:ln w="9525">
            <a:noFill/>
            <a:miter lim="800000"/>
            <a:headEnd/>
            <a:tailEnd/>
          </a:ln>
          <a:effectLst/>
        </p:spPr>
        <p:txBody>
          <a:bodyPr>
            <a:spAutoFit/>
          </a:bodyPr>
          <a:lstStyle/>
          <a:p>
            <a:pPr algn="l">
              <a:spcBef>
                <a:spcPct val="50000"/>
              </a:spcBef>
              <a:defRPr/>
            </a:pPr>
            <a:r>
              <a:rPr lang="en-US" sz="1600" b="1" i="0" dirty="0">
                <a:latin typeface="Trebuchet MS" pitchFamily="34" charset="0"/>
                <a:ea typeface="ＭＳ Ｐゴシック" pitchFamily="34" charset="-128"/>
              </a:rPr>
              <a:t>Hybrid Mode:  </a:t>
            </a:r>
          </a:p>
          <a:p>
            <a:pPr algn="l">
              <a:spcBef>
                <a:spcPct val="50000"/>
              </a:spcBef>
              <a:defRPr/>
            </a:pPr>
            <a:r>
              <a:rPr lang="en-US" sz="1600" b="1" i="0" dirty="0">
                <a:latin typeface="Trebuchet MS" pitchFamily="34" charset="0"/>
                <a:ea typeface="ＭＳ Ｐゴシック" pitchFamily="34" charset="-128"/>
              </a:rPr>
              <a:t>       Care area will be separated into random area, array area and mask area.  For random area, we will do die-to-die random mode, for array area, we will do normal array mode based on period shift. For mask area, we will not do anything.</a:t>
            </a:r>
          </a:p>
        </p:txBody>
      </p:sp>
      <p:grpSp>
        <p:nvGrpSpPr>
          <p:cNvPr id="2" name="Group 41"/>
          <p:cNvGrpSpPr>
            <a:grpSpLocks/>
          </p:cNvGrpSpPr>
          <p:nvPr/>
        </p:nvGrpSpPr>
        <p:grpSpPr bwMode="auto">
          <a:xfrm>
            <a:off x="1752600" y="2080057"/>
            <a:ext cx="4343400" cy="1485900"/>
            <a:chOff x="1104" y="2016"/>
            <a:chExt cx="2736" cy="1248"/>
          </a:xfrm>
        </p:grpSpPr>
        <p:sp>
          <p:nvSpPr>
            <p:cNvPr id="88095" name="Rectangle 31"/>
            <p:cNvSpPr>
              <a:spLocks noChangeArrowheads="1"/>
            </p:cNvSpPr>
            <p:nvPr/>
          </p:nvSpPr>
          <p:spPr bwMode="auto">
            <a:xfrm>
              <a:off x="1104" y="2016"/>
              <a:ext cx="2736" cy="1248"/>
            </a:xfrm>
            <a:prstGeom prst="rect">
              <a:avLst/>
            </a:prstGeom>
            <a:solidFill>
              <a:srgbClr val="0033CC"/>
            </a:solidFill>
            <a:ln w="9525">
              <a:solidFill>
                <a:srgbClr val="0033CC"/>
              </a:solidFill>
              <a:miter lim="800000"/>
              <a:headEnd/>
              <a:tailEnd/>
            </a:ln>
            <a:effectLst/>
          </p:spPr>
          <p:txBody>
            <a:bodyPr wrap="none" anchor="ctr"/>
            <a:lstStyle/>
            <a:p>
              <a:endParaRPr lang="zh-TW" altLang="en-US" b="1" i="0">
                <a:latin typeface="Trebuchet MS" pitchFamily="34" charset="0"/>
              </a:endParaRPr>
            </a:p>
          </p:txBody>
        </p:sp>
        <p:sp>
          <p:nvSpPr>
            <p:cNvPr id="88096" name="Rectangle 32"/>
            <p:cNvSpPr>
              <a:spLocks noChangeArrowheads="1"/>
            </p:cNvSpPr>
            <p:nvPr/>
          </p:nvSpPr>
          <p:spPr bwMode="auto">
            <a:xfrm>
              <a:off x="1344" y="2160"/>
              <a:ext cx="816" cy="288"/>
            </a:xfrm>
            <a:prstGeom prst="rect">
              <a:avLst/>
            </a:prstGeom>
            <a:solidFill>
              <a:srgbClr val="009900"/>
            </a:solidFill>
            <a:ln w="9525">
              <a:solidFill>
                <a:srgbClr val="009900"/>
              </a:solidFill>
              <a:miter lim="800000"/>
              <a:headEnd/>
              <a:tailEnd/>
            </a:ln>
            <a:effectLst/>
          </p:spPr>
          <p:txBody>
            <a:bodyPr wrap="none" anchor="ctr"/>
            <a:lstStyle/>
            <a:p>
              <a:endParaRPr lang="zh-TW" altLang="en-US" b="1" i="0">
                <a:latin typeface="Trebuchet MS" pitchFamily="34" charset="0"/>
              </a:endParaRPr>
            </a:p>
          </p:txBody>
        </p:sp>
        <p:sp>
          <p:nvSpPr>
            <p:cNvPr id="88097" name="Rectangle 33"/>
            <p:cNvSpPr>
              <a:spLocks noChangeArrowheads="1"/>
            </p:cNvSpPr>
            <p:nvPr/>
          </p:nvSpPr>
          <p:spPr bwMode="auto">
            <a:xfrm>
              <a:off x="1344" y="2688"/>
              <a:ext cx="816" cy="288"/>
            </a:xfrm>
            <a:prstGeom prst="rect">
              <a:avLst/>
            </a:prstGeom>
            <a:solidFill>
              <a:srgbClr val="009900"/>
            </a:solidFill>
            <a:ln w="9525">
              <a:solidFill>
                <a:srgbClr val="009900"/>
              </a:solidFill>
              <a:miter lim="800000"/>
              <a:headEnd/>
              <a:tailEnd/>
            </a:ln>
            <a:effectLst/>
          </p:spPr>
          <p:txBody>
            <a:bodyPr wrap="none" anchor="ctr"/>
            <a:lstStyle/>
            <a:p>
              <a:endParaRPr lang="zh-TW" altLang="en-US" b="1" i="0">
                <a:latin typeface="Trebuchet MS" pitchFamily="34" charset="0"/>
              </a:endParaRPr>
            </a:p>
          </p:txBody>
        </p:sp>
        <p:sp>
          <p:nvSpPr>
            <p:cNvPr id="88098" name="Rectangle 34"/>
            <p:cNvSpPr>
              <a:spLocks noChangeArrowheads="1"/>
            </p:cNvSpPr>
            <p:nvPr/>
          </p:nvSpPr>
          <p:spPr bwMode="auto">
            <a:xfrm>
              <a:off x="2544" y="2160"/>
              <a:ext cx="816" cy="288"/>
            </a:xfrm>
            <a:prstGeom prst="rect">
              <a:avLst/>
            </a:prstGeom>
            <a:solidFill>
              <a:srgbClr val="009900"/>
            </a:solidFill>
            <a:ln w="9525">
              <a:solidFill>
                <a:srgbClr val="009900"/>
              </a:solidFill>
              <a:miter lim="800000"/>
              <a:headEnd/>
              <a:tailEnd/>
            </a:ln>
            <a:effectLst/>
          </p:spPr>
          <p:txBody>
            <a:bodyPr wrap="none" anchor="ctr"/>
            <a:lstStyle/>
            <a:p>
              <a:endParaRPr lang="zh-TW" altLang="en-US" b="1" i="0">
                <a:latin typeface="Trebuchet MS" pitchFamily="34" charset="0"/>
              </a:endParaRPr>
            </a:p>
          </p:txBody>
        </p:sp>
        <p:sp>
          <p:nvSpPr>
            <p:cNvPr id="88099" name="Rectangle 35"/>
            <p:cNvSpPr>
              <a:spLocks noChangeArrowheads="1"/>
            </p:cNvSpPr>
            <p:nvPr/>
          </p:nvSpPr>
          <p:spPr bwMode="auto">
            <a:xfrm>
              <a:off x="2544" y="2688"/>
              <a:ext cx="816" cy="288"/>
            </a:xfrm>
            <a:prstGeom prst="rect">
              <a:avLst/>
            </a:prstGeom>
            <a:solidFill>
              <a:srgbClr val="009900"/>
            </a:solidFill>
            <a:ln w="9525">
              <a:solidFill>
                <a:srgbClr val="009900"/>
              </a:solidFill>
              <a:miter lim="800000"/>
              <a:headEnd/>
              <a:tailEnd/>
            </a:ln>
            <a:effectLst/>
          </p:spPr>
          <p:txBody>
            <a:bodyPr wrap="none" anchor="ctr"/>
            <a:lstStyle/>
            <a:p>
              <a:endParaRPr lang="zh-TW" altLang="en-US" b="1" i="0">
                <a:latin typeface="Trebuchet MS" pitchFamily="34" charset="0"/>
              </a:endParaRPr>
            </a:p>
          </p:txBody>
        </p:sp>
        <p:sp>
          <p:nvSpPr>
            <p:cNvPr id="88100" name="Rectangle 36"/>
            <p:cNvSpPr>
              <a:spLocks noChangeArrowheads="1"/>
            </p:cNvSpPr>
            <p:nvPr/>
          </p:nvSpPr>
          <p:spPr bwMode="auto">
            <a:xfrm>
              <a:off x="1488" y="2016"/>
              <a:ext cx="96" cy="1248"/>
            </a:xfrm>
            <a:prstGeom prst="rect">
              <a:avLst/>
            </a:prstGeom>
            <a:solidFill>
              <a:schemeClr val="folHlink"/>
            </a:solidFill>
            <a:ln w="9525">
              <a:solidFill>
                <a:schemeClr val="folHlink"/>
              </a:solidFill>
              <a:miter lim="800000"/>
              <a:headEnd/>
              <a:tailEnd/>
            </a:ln>
            <a:effectLst/>
          </p:spPr>
          <p:txBody>
            <a:bodyPr wrap="none" anchor="ctr"/>
            <a:lstStyle/>
            <a:p>
              <a:endParaRPr lang="zh-TW" altLang="en-US" b="1" i="0">
                <a:latin typeface="Trebuchet MS" pitchFamily="34" charset="0"/>
              </a:endParaRPr>
            </a:p>
          </p:txBody>
        </p:sp>
        <p:sp>
          <p:nvSpPr>
            <p:cNvPr id="88102" name="Rectangle 38"/>
            <p:cNvSpPr>
              <a:spLocks noChangeArrowheads="1"/>
            </p:cNvSpPr>
            <p:nvPr/>
          </p:nvSpPr>
          <p:spPr bwMode="auto">
            <a:xfrm>
              <a:off x="1872" y="2016"/>
              <a:ext cx="96" cy="1248"/>
            </a:xfrm>
            <a:prstGeom prst="rect">
              <a:avLst/>
            </a:prstGeom>
            <a:solidFill>
              <a:schemeClr val="folHlink"/>
            </a:solidFill>
            <a:ln w="9525">
              <a:solidFill>
                <a:schemeClr val="folHlink"/>
              </a:solidFill>
              <a:miter lim="800000"/>
              <a:headEnd/>
              <a:tailEnd/>
            </a:ln>
            <a:effectLst/>
          </p:spPr>
          <p:txBody>
            <a:bodyPr wrap="none" anchor="ctr"/>
            <a:lstStyle/>
            <a:p>
              <a:endParaRPr lang="zh-TW" altLang="en-US" b="1" i="0">
                <a:latin typeface="Trebuchet MS" pitchFamily="34" charset="0"/>
              </a:endParaRPr>
            </a:p>
          </p:txBody>
        </p:sp>
        <p:sp>
          <p:nvSpPr>
            <p:cNvPr id="88103" name="Rectangle 39"/>
            <p:cNvSpPr>
              <a:spLocks noChangeArrowheads="1"/>
            </p:cNvSpPr>
            <p:nvPr/>
          </p:nvSpPr>
          <p:spPr bwMode="auto">
            <a:xfrm>
              <a:off x="2688" y="2016"/>
              <a:ext cx="96" cy="1248"/>
            </a:xfrm>
            <a:prstGeom prst="rect">
              <a:avLst/>
            </a:prstGeom>
            <a:solidFill>
              <a:schemeClr val="folHlink"/>
            </a:solidFill>
            <a:ln w="9525">
              <a:solidFill>
                <a:schemeClr val="folHlink"/>
              </a:solidFill>
              <a:miter lim="800000"/>
              <a:headEnd/>
              <a:tailEnd/>
            </a:ln>
            <a:effectLst/>
          </p:spPr>
          <p:txBody>
            <a:bodyPr wrap="none" anchor="ctr"/>
            <a:lstStyle/>
            <a:p>
              <a:endParaRPr lang="zh-TW" altLang="en-US" b="1" i="0">
                <a:latin typeface="Trebuchet MS" pitchFamily="34" charset="0"/>
              </a:endParaRPr>
            </a:p>
          </p:txBody>
        </p:sp>
        <p:sp>
          <p:nvSpPr>
            <p:cNvPr id="88104" name="Rectangle 40"/>
            <p:cNvSpPr>
              <a:spLocks noChangeArrowheads="1"/>
            </p:cNvSpPr>
            <p:nvPr/>
          </p:nvSpPr>
          <p:spPr bwMode="auto">
            <a:xfrm>
              <a:off x="3024" y="2016"/>
              <a:ext cx="96" cy="1248"/>
            </a:xfrm>
            <a:prstGeom prst="rect">
              <a:avLst/>
            </a:prstGeom>
            <a:solidFill>
              <a:schemeClr val="folHlink"/>
            </a:solidFill>
            <a:ln w="9525">
              <a:solidFill>
                <a:schemeClr val="folHlink"/>
              </a:solidFill>
              <a:miter lim="800000"/>
              <a:headEnd/>
              <a:tailEnd/>
            </a:ln>
            <a:effectLst/>
          </p:spPr>
          <p:txBody>
            <a:bodyPr wrap="none" anchor="ctr"/>
            <a:lstStyle/>
            <a:p>
              <a:endParaRPr lang="zh-TW" altLang="en-US" b="1" i="0">
                <a:latin typeface="Trebuchet MS" pitchFamily="34" charset="0"/>
              </a:endParaRPr>
            </a:p>
          </p:txBody>
        </p:sp>
      </p:grpSp>
      <p:sp>
        <p:nvSpPr>
          <p:cNvPr id="88106" name="Text Box 42"/>
          <p:cNvSpPr txBox="1">
            <a:spLocks noChangeArrowheads="1"/>
          </p:cNvSpPr>
          <p:nvPr/>
        </p:nvSpPr>
        <p:spPr bwMode="auto">
          <a:xfrm>
            <a:off x="533400" y="3565957"/>
            <a:ext cx="8077200" cy="1200329"/>
          </a:xfrm>
          <a:prstGeom prst="rect">
            <a:avLst/>
          </a:prstGeom>
          <a:noFill/>
          <a:ln w="9525">
            <a:noFill/>
            <a:miter lim="800000"/>
            <a:headEnd/>
            <a:tailEnd/>
          </a:ln>
          <a:effectLst/>
        </p:spPr>
        <p:txBody>
          <a:bodyPr>
            <a:spAutoFit/>
          </a:bodyPr>
          <a:lstStyle/>
          <a:p>
            <a:pPr algn="l">
              <a:spcBef>
                <a:spcPct val="50000"/>
              </a:spcBef>
              <a:defRPr/>
            </a:pPr>
            <a:r>
              <a:rPr lang="en-US" sz="1600" b="1" i="0" dirty="0">
                <a:latin typeface="Trebuchet MS" pitchFamily="34" charset="0"/>
                <a:ea typeface="ＭＳ Ｐゴシック" pitchFamily="34" charset="-128"/>
              </a:rPr>
              <a:t>For hybrid mode, Random area and Array area can select different inspection parameter.</a:t>
            </a:r>
          </a:p>
          <a:p>
            <a:pPr algn="l">
              <a:spcBef>
                <a:spcPct val="50000"/>
              </a:spcBef>
              <a:defRPr/>
            </a:pPr>
            <a:r>
              <a:rPr lang="en-US" sz="1600" b="1" i="0" dirty="0">
                <a:solidFill>
                  <a:srgbClr val="FF0000"/>
                </a:solidFill>
                <a:latin typeface="Trebuchet MS" pitchFamily="34" charset="0"/>
                <a:ea typeface="ＭＳ Ｐゴシック" pitchFamily="34" charset="-128"/>
              </a:rPr>
              <a:t>For overlap area of array &amp; random, based on priority, the latter the area group, the higher of the priority </a:t>
            </a:r>
          </a:p>
        </p:txBody>
      </p:sp>
      <p:sp>
        <p:nvSpPr>
          <p:cNvPr id="88107" name="Text Box 43"/>
          <p:cNvSpPr txBox="1">
            <a:spLocks noChangeArrowheads="1"/>
          </p:cNvSpPr>
          <p:nvPr/>
        </p:nvSpPr>
        <p:spPr bwMode="auto">
          <a:xfrm>
            <a:off x="6477000" y="2137207"/>
            <a:ext cx="2230272" cy="1107996"/>
          </a:xfrm>
          <a:prstGeom prst="rect">
            <a:avLst/>
          </a:prstGeom>
          <a:noFill/>
          <a:ln w="9525">
            <a:noFill/>
            <a:miter lim="800000"/>
            <a:headEnd/>
            <a:tailEnd/>
          </a:ln>
          <a:effectLst/>
        </p:spPr>
        <p:txBody>
          <a:bodyPr wrap="square">
            <a:spAutoFit/>
          </a:bodyPr>
          <a:lstStyle/>
          <a:p>
            <a:pPr algn="l">
              <a:spcBef>
                <a:spcPct val="50000"/>
              </a:spcBef>
              <a:defRPr/>
            </a:pPr>
            <a:r>
              <a:rPr lang="en-US" sz="1200" b="1" i="0" dirty="0">
                <a:latin typeface="Trebuchet MS" pitchFamily="34" charset="0"/>
                <a:ea typeface="ＭＳ Ｐゴシック" pitchFamily="34" charset="-128"/>
              </a:rPr>
              <a:t>For Example:</a:t>
            </a:r>
          </a:p>
          <a:p>
            <a:pPr algn="l">
              <a:spcBef>
                <a:spcPct val="50000"/>
              </a:spcBef>
              <a:defRPr/>
            </a:pPr>
            <a:r>
              <a:rPr lang="en-US" sz="1200" b="1" i="0" dirty="0">
                <a:latin typeface="Trebuchet MS" pitchFamily="34" charset="0"/>
                <a:ea typeface="ＭＳ Ｐゴシック" pitchFamily="34" charset="-128"/>
              </a:rPr>
              <a:t>Blue Area: Random Area</a:t>
            </a:r>
          </a:p>
          <a:p>
            <a:pPr algn="l">
              <a:spcBef>
                <a:spcPct val="50000"/>
              </a:spcBef>
              <a:defRPr/>
            </a:pPr>
            <a:r>
              <a:rPr lang="en-US" sz="1200" b="1" i="0" dirty="0">
                <a:latin typeface="Trebuchet MS" pitchFamily="34" charset="0"/>
                <a:ea typeface="ＭＳ Ｐゴシック" pitchFamily="34" charset="-128"/>
              </a:rPr>
              <a:t>Green Area: Array Area</a:t>
            </a:r>
          </a:p>
          <a:p>
            <a:pPr algn="l">
              <a:spcBef>
                <a:spcPct val="50000"/>
              </a:spcBef>
              <a:defRPr/>
            </a:pPr>
            <a:r>
              <a:rPr lang="en-US" sz="1200" b="1" i="0" dirty="0">
                <a:latin typeface="Trebuchet MS" pitchFamily="34" charset="0"/>
                <a:ea typeface="ＭＳ Ｐゴシック" pitchFamily="34" charset="-128"/>
              </a:rPr>
              <a:t>Yellow Area: Mask Area</a:t>
            </a:r>
          </a:p>
        </p:txBody>
      </p:sp>
      <p:sp>
        <p:nvSpPr>
          <p:cNvPr id="18" name="Text Box 3"/>
          <p:cNvSpPr txBox="1">
            <a:spLocks noChangeArrowheads="1"/>
          </p:cNvSpPr>
          <p:nvPr/>
        </p:nvSpPr>
        <p:spPr bwMode="auto">
          <a:xfrm>
            <a:off x="0" y="0"/>
            <a:ext cx="5181600" cy="523220"/>
          </a:xfrm>
          <a:prstGeom prst="rect">
            <a:avLst/>
          </a:prstGeom>
          <a:noFill/>
          <a:ln w="9525">
            <a:noFill/>
            <a:miter lim="800000"/>
            <a:headEnd/>
            <a:tailEnd/>
          </a:ln>
          <a:effectLst/>
        </p:spPr>
        <p:txBody>
          <a:bodyPr>
            <a:spAutoFit/>
          </a:bodyPr>
          <a:lstStyle/>
          <a:p>
            <a:pPr>
              <a:spcBef>
                <a:spcPct val="50000"/>
              </a:spcBef>
              <a:defRPr/>
            </a:pPr>
            <a:r>
              <a:rPr lang="en-US" sz="2800" b="1" dirty="0">
                <a:latin typeface="Trebuchet MS" pitchFamily="34" charset="0"/>
                <a:ea typeface="ＭＳ Ｐゴシック" pitchFamily="34" charset="-128"/>
              </a:rPr>
              <a:t>Inspection Principle</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2" name="Text Box 4"/>
          <p:cNvSpPr txBox="1">
            <a:spLocks noChangeArrowheads="1"/>
          </p:cNvSpPr>
          <p:nvPr/>
        </p:nvSpPr>
        <p:spPr bwMode="auto">
          <a:xfrm>
            <a:off x="381000" y="642295"/>
            <a:ext cx="7467600" cy="1261884"/>
          </a:xfrm>
          <a:prstGeom prst="rect">
            <a:avLst/>
          </a:prstGeom>
          <a:noFill/>
          <a:ln w="9525">
            <a:noFill/>
            <a:miter lim="800000"/>
            <a:headEnd/>
            <a:tailEnd/>
          </a:ln>
          <a:effectLst/>
        </p:spPr>
        <p:txBody>
          <a:bodyPr>
            <a:spAutoFit/>
          </a:bodyPr>
          <a:lstStyle/>
          <a:p>
            <a:pPr algn="l">
              <a:spcBef>
                <a:spcPct val="50000"/>
              </a:spcBef>
              <a:defRPr/>
            </a:pPr>
            <a:r>
              <a:rPr lang="en-US" sz="2000" b="1" i="0" dirty="0" smtClean="0">
                <a:latin typeface="Trebuchet MS" pitchFamily="34" charset="0"/>
                <a:ea typeface="ＭＳ Ｐゴシック" pitchFamily="34" charset="-128"/>
              </a:rPr>
              <a:t>What is image alignment.</a:t>
            </a:r>
            <a:endParaRPr lang="en-US" sz="2000" b="1" i="0" dirty="0">
              <a:latin typeface="Trebuchet MS" pitchFamily="34" charset="0"/>
              <a:ea typeface="ＭＳ Ｐゴシック" pitchFamily="34" charset="-128"/>
            </a:endParaRPr>
          </a:p>
          <a:p>
            <a:pPr algn="l">
              <a:spcBef>
                <a:spcPct val="50000"/>
              </a:spcBef>
              <a:defRPr/>
            </a:pPr>
            <a:r>
              <a:rPr lang="en-US" sz="1600" b="1" i="0" dirty="0">
                <a:latin typeface="Trebuchet MS" pitchFamily="34" charset="0"/>
                <a:ea typeface="ＭＳ Ｐゴシック" pitchFamily="34" charset="-128"/>
              </a:rPr>
              <a:t>         When two images have position shift or image scale change, we have to align these two images to make sure these two images’ every pixel is one to one match.</a:t>
            </a:r>
          </a:p>
        </p:txBody>
      </p:sp>
      <p:pic>
        <p:nvPicPr>
          <p:cNvPr id="30725" name="Picture 14"/>
          <p:cNvPicPr>
            <a:picLocks noChangeAspect="1" noChangeArrowheads="1"/>
          </p:cNvPicPr>
          <p:nvPr/>
        </p:nvPicPr>
        <p:blipFill>
          <a:blip r:embed="rId3" cstate="print"/>
          <a:srcRect/>
          <a:stretch>
            <a:fillRect/>
          </a:stretch>
        </p:blipFill>
        <p:spPr bwMode="auto">
          <a:xfrm>
            <a:off x="1295400" y="2037852"/>
            <a:ext cx="5791200" cy="2545556"/>
          </a:xfrm>
          <a:prstGeom prst="rect">
            <a:avLst/>
          </a:prstGeom>
          <a:noFill/>
          <a:ln w="9525">
            <a:noFill/>
            <a:miter lim="800000"/>
            <a:headEnd/>
            <a:tailEnd/>
          </a:ln>
        </p:spPr>
      </p:pic>
      <p:sp>
        <p:nvSpPr>
          <p:cNvPr id="7" name="Text Box 3"/>
          <p:cNvSpPr txBox="1">
            <a:spLocks noChangeArrowheads="1"/>
          </p:cNvSpPr>
          <p:nvPr/>
        </p:nvSpPr>
        <p:spPr bwMode="auto">
          <a:xfrm>
            <a:off x="0" y="0"/>
            <a:ext cx="5181600" cy="523220"/>
          </a:xfrm>
          <a:prstGeom prst="rect">
            <a:avLst/>
          </a:prstGeom>
          <a:noFill/>
          <a:ln w="9525">
            <a:noFill/>
            <a:miter lim="800000"/>
            <a:headEnd/>
            <a:tailEnd/>
          </a:ln>
          <a:effectLst/>
        </p:spPr>
        <p:txBody>
          <a:bodyPr>
            <a:spAutoFit/>
          </a:bodyPr>
          <a:lstStyle/>
          <a:p>
            <a:pPr>
              <a:spcBef>
                <a:spcPct val="50000"/>
              </a:spcBef>
              <a:defRPr/>
            </a:pPr>
            <a:r>
              <a:rPr lang="en-US" sz="2800" b="1" dirty="0">
                <a:latin typeface="Trebuchet MS" pitchFamily="34" charset="0"/>
                <a:ea typeface="ＭＳ Ｐゴシック" pitchFamily="34" charset="-128"/>
              </a:rPr>
              <a:t>Inspection Principle</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4" name="Text Box 4"/>
          <p:cNvSpPr txBox="1">
            <a:spLocks noChangeArrowheads="1"/>
          </p:cNvSpPr>
          <p:nvPr/>
        </p:nvSpPr>
        <p:spPr bwMode="auto">
          <a:xfrm>
            <a:off x="381000" y="769278"/>
            <a:ext cx="7467600" cy="369332"/>
          </a:xfrm>
          <a:prstGeom prst="rect">
            <a:avLst/>
          </a:prstGeom>
          <a:noFill/>
          <a:ln w="9525">
            <a:noFill/>
            <a:miter lim="800000"/>
            <a:headEnd/>
            <a:tailEnd/>
          </a:ln>
          <a:effectLst/>
        </p:spPr>
        <p:txBody>
          <a:bodyPr>
            <a:spAutoFit/>
          </a:bodyPr>
          <a:lstStyle/>
          <a:p>
            <a:pPr algn="l">
              <a:spcBef>
                <a:spcPct val="50000"/>
              </a:spcBef>
              <a:defRPr/>
            </a:pPr>
            <a:r>
              <a:rPr lang="en-US" b="1" i="0" dirty="0">
                <a:latin typeface="Trebuchet MS" pitchFamily="34" charset="0"/>
                <a:ea typeface="ＭＳ Ｐゴシック" pitchFamily="34" charset="-128"/>
              </a:rPr>
              <a:t>image alignment.</a:t>
            </a:r>
          </a:p>
        </p:txBody>
      </p:sp>
      <p:pic>
        <p:nvPicPr>
          <p:cNvPr id="31749" name="Picture 7"/>
          <p:cNvPicPr>
            <a:picLocks noChangeAspect="1" noChangeArrowheads="1"/>
          </p:cNvPicPr>
          <p:nvPr/>
        </p:nvPicPr>
        <p:blipFill>
          <a:blip r:embed="rId3" cstate="print"/>
          <a:srcRect/>
          <a:stretch>
            <a:fillRect/>
          </a:stretch>
        </p:blipFill>
        <p:spPr bwMode="auto">
          <a:xfrm>
            <a:off x="990600" y="1200151"/>
            <a:ext cx="6865938" cy="3289697"/>
          </a:xfrm>
          <a:prstGeom prst="rect">
            <a:avLst/>
          </a:prstGeom>
          <a:noFill/>
          <a:ln w="9525">
            <a:noFill/>
            <a:miter lim="800000"/>
            <a:headEnd/>
            <a:tailEnd/>
          </a:ln>
        </p:spPr>
      </p:pic>
      <p:sp>
        <p:nvSpPr>
          <p:cNvPr id="7" name="Text Box 3"/>
          <p:cNvSpPr txBox="1">
            <a:spLocks noChangeArrowheads="1"/>
          </p:cNvSpPr>
          <p:nvPr/>
        </p:nvSpPr>
        <p:spPr bwMode="auto">
          <a:xfrm>
            <a:off x="0" y="0"/>
            <a:ext cx="5181600" cy="523220"/>
          </a:xfrm>
          <a:prstGeom prst="rect">
            <a:avLst/>
          </a:prstGeom>
          <a:noFill/>
          <a:ln w="9525">
            <a:noFill/>
            <a:miter lim="800000"/>
            <a:headEnd/>
            <a:tailEnd/>
          </a:ln>
          <a:effectLst/>
        </p:spPr>
        <p:txBody>
          <a:bodyPr>
            <a:spAutoFit/>
          </a:bodyPr>
          <a:lstStyle/>
          <a:p>
            <a:pPr>
              <a:spcBef>
                <a:spcPct val="50000"/>
              </a:spcBef>
              <a:defRPr/>
            </a:pPr>
            <a:r>
              <a:rPr lang="en-US" sz="2800" b="1" dirty="0">
                <a:latin typeface="Trebuchet MS" pitchFamily="34" charset="0"/>
                <a:ea typeface="ＭＳ Ｐゴシック" pitchFamily="34" charset="-128"/>
              </a:rPr>
              <a:t>Inspection Principle</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algn="ctr">
          <a:noFill/>
          <a:miter lim="800000"/>
          <a:headEnd/>
          <a:tailEnd/>
        </a:ln>
        <a:effectLst/>
      </a:spPr>
      <a:bodyPr wrap="square" lIns="0" tIns="0" rIns="0" bIns="0" rtlCol="0" anchor="ctr">
        <a:spAutoFit/>
      </a:bodyPr>
      <a:lstStyle>
        <a:defPPr algn="l">
          <a:lnSpc>
            <a:spcPct val="80000"/>
          </a:lnSpc>
          <a:buClr>
            <a:srgbClr val="00CC00"/>
          </a:buClr>
          <a:buSzPct val="100000"/>
          <a:buFont typeface="Wingdings" pitchFamily="2" charset="2"/>
          <a:buNone/>
          <a:defRPr sz="2400" b="1" i="0" dirty="0" err="1">
            <a:latin typeface="Tahoma" pitchFamily="34"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59225</TotalTime>
  <Words>913</Words>
  <Application>Microsoft Office PowerPoint</Application>
  <PresentationFormat>如螢幕大小 (16:9)</PresentationFormat>
  <Paragraphs>322</Paragraphs>
  <Slides>31</Slides>
  <Notes>30</Notes>
  <HiddenSlides>0</HiddenSlides>
  <MMClips>0</MMClips>
  <ScaleCrop>false</ScaleCrop>
  <HeadingPairs>
    <vt:vector size="6" baseType="variant">
      <vt:variant>
        <vt:lpstr>佈景主題</vt:lpstr>
      </vt:variant>
      <vt:variant>
        <vt:i4>1</vt:i4>
      </vt:variant>
      <vt:variant>
        <vt:lpstr>內嵌 OLE 伺服程式</vt:lpstr>
      </vt:variant>
      <vt:variant>
        <vt:i4>5</vt:i4>
      </vt:variant>
      <vt:variant>
        <vt:lpstr>投影片標題</vt:lpstr>
      </vt:variant>
      <vt:variant>
        <vt:i4>31</vt:i4>
      </vt:variant>
    </vt:vector>
  </HeadingPairs>
  <TitlesOfParts>
    <vt:vector size="37" baseType="lpstr">
      <vt:lpstr>Default Design</vt:lpstr>
      <vt:lpstr>Bitmap Image</vt:lpstr>
      <vt:lpstr>Equation</vt:lpstr>
      <vt:lpstr>方程式</vt:lpstr>
      <vt:lpstr>Chart</vt:lpstr>
      <vt:lpstr>PhotoImpact</vt:lpstr>
      <vt:lpstr>投影片 1</vt:lpstr>
      <vt:lpstr>投影片 2</vt:lpstr>
      <vt:lpstr>投影片 3</vt:lpstr>
      <vt:lpstr>投影片 4</vt:lpstr>
      <vt:lpstr>投影片 5</vt:lpstr>
      <vt:lpstr>投影片 6</vt:lpstr>
      <vt:lpstr>投影片 7</vt:lpstr>
      <vt:lpstr>投影片 8</vt:lpstr>
      <vt:lpstr>投影片 9</vt:lpstr>
      <vt:lpstr>投影片 10</vt:lpstr>
      <vt:lpstr>投影片 11</vt:lpstr>
      <vt:lpstr>投影片 12</vt:lpstr>
      <vt:lpstr>投影片 13</vt:lpstr>
      <vt:lpstr>投影片 14</vt:lpstr>
      <vt:lpstr>投影片 15</vt:lpstr>
      <vt:lpstr>投影片 16</vt:lpstr>
      <vt:lpstr>投影片 17</vt:lpstr>
      <vt:lpstr>投影片 18</vt:lpstr>
      <vt:lpstr>投影片 19</vt:lpstr>
      <vt:lpstr>投影片 20</vt:lpstr>
      <vt:lpstr>投影片 21</vt:lpstr>
      <vt:lpstr>投影片 22</vt:lpstr>
      <vt:lpstr>投影片 23</vt:lpstr>
      <vt:lpstr>投影片 24</vt:lpstr>
      <vt:lpstr>投影片 25</vt:lpstr>
      <vt:lpstr>投影片 26</vt:lpstr>
      <vt:lpstr>投影片 27</vt:lpstr>
      <vt:lpstr>投影片 28</vt:lpstr>
      <vt:lpstr>投影片 29</vt:lpstr>
      <vt:lpstr>投影片 30</vt:lpstr>
      <vt:lpstr>投影片 31</vt:lpstr>
    </vt:vector>
  </TitlesOfParts>
  <Company>Hermes Microvision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Product Marketing Hermes Microvision Inc.</dc:creator>
  <cp:lastModifiedBy>hmi94068</cp:lastModifiedBy>
  <cp:revision>3722</cp:revision>
  <dcterms:created xsi:type="dcterms:W3CDTF">2005-03-08T21:15:44Z</dcterms:created>
  <dcterms:modified xsi:type="dcterms:W3CDTF">2016-12-27T03:20:30Z</dcterms:modified>
</cp:coreProperties>
</file>